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133" r:id="rId1"/>
    <p:sldMasterId id="2147485077" r:id="rId2"/>
  </p:sldMasterIdLst>
  <p:notesMasterIdLst>
    <p:notesMasterId r:id="rId40"/>
  </p:notesMasterIdLst>
  <p:sldIdLst>
    <p:sldId id="2076137320" r:id="rId3"/>
    <p:sldId id="2076137351" r:id="rId4"/>
    <p:sldId id="2076137352" r:id="rId5"/>
    <p:sldId id="2076137323" r:id="rId6"/>
    <p:sldId id="2076137333" r:id="rId7"/>
    <p:sldId id="2076137350" r:id="rId8"/>
    <p:sldId id="2076137368" r:id="rId9"/>
    <p:sldId id="2076137371" r:id="rId10"/>
    <p:sldId id="2076137372" r:id="rId11"/>
    <p:sldId id="2076137373" r:id="rId12"/>
    <p:sldId id="2076137374" r:id="rId13"/>
    <p:sldId id="2076137344" r:id="rId14"/>
    <p:sldId id="2076137322" r:id="rId15"/>
    <p:sldId id="2076137338" r:id="rId16"/>
    <p:sldId id="2076137339" r:id="rId17"/>
    <p:sldId id="2076137345" r:id="rId18"/>
    <p:sldId id="2076137369" r:id="rId19"/>
    <p:sldId id="257" r:id="rId20"/>
    <p:sldId id="2076137370" r:id="rId21"/>
    <p:sldId id="258" r:id="rId22"/>
    <p:sldId id="2076137364" r:id="rId23"/>
    <p:sldId id="2076137365" r:id="rId24"/>
    <p:sldId id="2076137366" r:id="rId25"/>
    <p:sldId id="2076137367" r:id="rId26"/>
    <p:sldId id="2076137346" r:id="rId27"/>
    <p:sldId id="2076137360" r:id="rId28"/>
    <p:sldId id="2076137325" r:id="rId29"/>
    <p:sldId id="2076137327" r:id="rId30"/>
    <p:sldId id="2076137328" r:id="rId31"/>
    <p:sldId id="2076137329" r:id="rId32"/>
    <p:sldId id="2076137347" r:id="rId33"/>
    <p:sldId id="2076137330" r:id="rId34"/>
    <p:sldId id="2076137348" r:id="rId35"/>
    <p:sldId id="2076137349" r:id="rId36"/>
    <p:sldId id="2076137340" r:id="rId37"/>
    <p:sldId id="2076137358" r:id="rId38"/>
    <p:sldId id="2076137359" r:id="rId3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4" autoAdjust="0"/>
    <p:restoredTop sz="96327"/>
  </p:normalViewPr>
  <p:slideViewPr>
    <p:cSldViewPr snapToGrid="0">
      <p:cViewPr varScale="1">
        <p:scale>
          <a:sx n="128" d="100"/>
          <a:sy n="128" d="100"/>
        </p:scale>
        <p:origin x="3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清水 宏之" userId="4453f3e2a29c31ac" providerId="LiveId" clId="{78E1713B-99B9-D744-9103-808C3E315F42}"/>
    <pc:docChg chg="undo custSel mod addSld delSld modSld sldOrd modMainMaster">
      <pc:chgData name="清水 宏之" userId="4453f3e2a29c31ac" providerId="LiveId" clId="{78E1713B-99B9-D744-9103-808C3E315F42}" dt="2020-11-02T12:05:45.945" v="5573" actId="20578"/>
      <pc:docMkLst>
        <pc:docMk/>
      </pc:docMkLst>
      <pc:sldChg chg="addSp delSp modSp del">
        <pc:chgData name="清水 宏之" userId="4453f3e2a29c31ac" providerId="LiveId" clId="{78E1713B-99B9-D744-9103-808C3E315F42}" dt="2020-10-17T14:22:43.359" v="2453" actId="2696"/>
        <pc:sldMkLst>
          <pc:docMk/>
          <pc:sldMk cId="1727963684" sldId="256"/>
        </pc:sldMkLst>
        <pc:spChg chg="add del mod">
          <ac:chgData name="清水 宏之" userId="4453f3e2a29c31ac" providerId="LiveId" clId="{78E1713B-99B9-D744-9103-808C3E315F42}" dt="2020-10-17T13:37:54.610" v="257"/>
          <ac:spMkLst>
            <pc:docMk/>
            <pc:sldMk cId="1727963684" sldId="256"/>
            <ac:spMk id="2" creationId="{245B35E5-BD98-894A-A6A3-7F6DE647FC7C}"/>
          </ac:spMkLst>
        </pc:spChg>
        <pc:spChg chg="add del mod">
          <ac:chgData name="清水 宏之" userId="4453f3e2a29c31ac" providerId="LiveId" clId="{78E1713B-99B9-D744-9103-808C3E315F42}" dt="2020-10-17T13:37:54.610" v="257"/>
          <ac:spMkLst>
            <pc:docMk/>
            <pc:sldMk cId="1727963684" sldId="256"/>
            <ac:spMk id="3" creationId="{F67E4405-2A47-F747-8ED9-6BEBB9E862CF}"/>
          </ac:spMkLst>
        </pc:spChg>
        <pc:spChg chg="add del mod">
          <ac:chgData name="清水 宏之" userId="4453f3e2a29c31ac" providerId="LiveId" clId="{78E1713B-99B9-D744-9103-808C3E315F42}" dt="2020-10-17T13:37:54.610" v="257"/>
          <ac:spMkLst>
            <pc:docMk/>
            <pc:sldMk cId="1727963684" sldId="256"/>
            <ac:spMk id="16" creationId="{14CB3D17-2FEE-A541-AB15-F03FB17DA7FF}"/>
          </ac:spMkLst>
        </pc:spChg>
        <pc:spChg chg="add mod">
          <ac:chgData name="清水 宏之" userId="4453f3e2a29c31ac" providerId="LiveId" clId="{78E1713B-99B9-D744-9103-808C3E315F42}" dt="2020-10-17T13:39:52.116" v="290"/>
          <ac:spMkLst>
            <pc:docMk/>
            <pc:sldMk cId="1727963684" sldId="256"/>
            <ac:spMk id="17" creationId="{0DCD1C7D-5521-0F43-802F-4AB6F7EA2F71}"/>
          </ac:spMkLst>
        </pc:spChg>
        <pc:spChg chg="add mod">
          <ac:chgData name="清水 宏之" userId="4453f3e2a29c31ac" providerId="LiveId" clId="{78E1713B-99B9-D744-9103-808C3E315F42}" dt="2020-10-17T13:39:52.116" v="290"/>
          <ac:spMkLst>
            <pc:docMk/>
            <pc:sldMk cId="1727963684" sldId="256"/>
            <ac:spMk id="18" creationId="{9CA7DAF8-3C61-9541-A708-51F2CC1EBEDD}"/>
          </ac:spMkLst>
        </pc:spChg>
        <pc:spChg chg="add mod">
          <ac:chgData name="清水 宏之" userId="4453f3e2a29c31ac" providerId="LiveId" clId="{78E1713B-99B9-D744-9103-808C3E315F42}" dt="2020-10-17T13:39:52.116" v="290"/>
          <ac:spMkLst>
            <pc:docMk/>
            <pc:sldMk cId="1727963684" sldId="256"/>
            <ac:spMk id="21" creationId="{E95C51EB-FF25-8745-AA58-41C4E9F3C0A0}"/>
          </ac:spMkLst>
        </pc:spChg>
      </pc:sldChg>
      <pc:sldChg chg="addSp delSp modSp mod modClrScheme chgLayout">
        <pc:chgData name="清水 宏之" userId="4453f3e2a29c31ac" providerId="LiveId" clId="{78E1713B-99B9-D744-9103-808C3E315F42}" dt="2020-10-18T02:02:41.158" v="4618"/>
        <pc:sldMkLst>
          <pc:docMk/>
          <pc:sldMk cId="4042715649" sldId="257"/>
        </pc:sldMkLst>
        <pc:spChg chg="add del mod">
          <ac:chgData name="清水 宏之" userId="4453f3e2a29c31ac" providerId="LiveId" clId="{78E1713B-99B9-D744-9103-808C3E315F42}" dt="2020-10-17T13:37:54.610" v="257"/>
          <ac:spMkLst>
            <pc:docMk/>
            <pc:sldMk cId="4042715649" sldId="257"/>
            <ac:spMk id="2" creationId="{524A7FE9-0984-ED4A-91B4-ECB6F3D40D08}"/>
          </ac:spMkLst>
        </pc:spChg>
        <pc:spChg chg="del">
          <ac:chgData name="清水 宏之" userId="4453f3e2a29c31ac" providerId="LiveId" clId="{78E1713B-99B9-D744-9103-808C3E315F42}" dt="2020-10-17T14:54:27.453" v="2963" actId="478"/>
          <ac:spMkLst>
            <pc:docMk/>
            <pc:sldMk cId="4042715649" sldId="257"/>
            <ac:spMk id="6" creationId="{3EC34BE3-80F3-4A53-8DEF-0B80F59F2204}"/>
          </ac:spMkLst>
        </pc:spChg>
        <pc:spChg chg="add del mod">
          <ac:chgData name="清水 宏之" userId="4453f3e2a29c31ac" providerId="LiveId" clId="{78E1713B-99B9-D744-9103-808C3E315F42}" dt="2020-10-17T13:37:54.610" v="257"/>
          <ac:spMkLst>
            <pc:docMk/>
            <pc:sldMk cId="4042715649" sldId="257"/>
            <ac:spMk id="15" creationId="{2BBFFD9E-4A7A-E247-9682-0E02D72E91A9}"/>
          </ac:spMkLst>
        </pc:spChg>
        <pc:spChg chg="add del mod">
          <ac:chgData name="清水 宏之" userId="4453f3e2a29c31ac" providerId="LiveId" clId="{78E1713B-99B9-D744-9103-808C3E315F42}" dt="2020-10-17T13:37:54.610" v="257"/>
          <ac:spMkLst>
            <pc:docMk/>
            <pc:sldMk cId="4042715649" sldId="257"/>
            <ac:spMk id="16" creationId="{1522480B-DE89-2F4D-91DB-D5D9F8BED667}"/>
          </ac:spMkLst>
        </pc:spChg>
        <pc:spChg chg="add mod ord">
          <ac:chgData name="清水 宏之" userId="4453f3e2a29c31ac" providerId="LiveId" clId="{78E1713B-99B9-D744-9103-808C3E315F42}" dt="2020-10-18T02:02:41.158" v="4618"/>
          <ac:spMkLst>
            <pc:docMk/>
            <pc:sldMk cId="4042715649" sldId="257"/>
            <ac:spMk id="17" creationId="{CC4ECA4E-033E-AF4C-977C-66A57B83D462}"/>
          </ac:spMkLst>
        </pc:spChg>
        <pc:spChg chg="add mod ord">
          <ac:chgData name="清水 宏之" userId="4453f3e2a29c31ac" providerId="LiveId" clId="{78E1713B-99B9-D744-9103-808C3E315F42}" dt="2020-10-18T02:02:41.158" v="4618"/>
          <ac:spMkLst>
            <pc:docMk/>
            <pc:sldMk cId="4042715649" sldId="257"/>
            <ac:spMk id="18" creationId="{8EBF55FE-6583-B141-836F-AD56C455C324}"/>
          </ac:spMkLst>
        </pc:spChg>
        <pc:spChg chg="add mod ord">
          <ac:chgData name="清水 宏之" userId="4453f3e2a29c31ac" providerId="LiveId" clId="{78E1713B-99B9-D744-9103-808C3E315F42}" dt="2020-10-18T02:02:41.158" v="4618"/>
          <ac:spMkLst>
            <pc:docMk/>
            <pc:sldMk cId="4042715649" sldId="257"/>
            <ac:spMk id="19" creationId="{54A4E875-42BF-F046-BC05-56EA9B694FE2}"/>
          </ac:spMkLst>
        </pc:spChg>
        <pc:spChg chg="add mod ord">
          <ac:chgData name="清水 宏之" userId="4453f3e2a29c31ac" providerId="LiveId" clId="{78E1713B-99B9-D744-9103-808C3E315F42}" dt="2020-10-18T02:02:41.158" v="4618"/>
          <ac:spMkLst>
            <pc:docMk/>
            <pc:sldMk cId="4042715649" sldId="257"/>
            <ac:spMk id="20" creationId="{3B4861BE-D58C-D147-8E7D-1BC6E5265B39}"/>
          </ac:spMkLst>
        </pc:spChg>
        <pc:grpChg chg="mod">
          <ac:chgData name="清水 宏之" userId="4453f3e2a29c31ac" providerId="LiveId" clId="{78E1713B-99B9-D744-9103-808C3E315F42}" dt="2020-10-17T14:54:47.335" v="2991" actId="1076"/>
          <ac:grpSpMkLst>
            <pc:docMk/>
            <pc:sldMk cId="4042715649" sldId="257"/>
            <ac:grpSpMk id="5" creationId="{2CDE5712-1A27-4DB4-B90D-EE113BBC090B}"/>
          </ac:grpSpMkLst>
        </pc:grpChg>
      </pc:sldChg>
      <pc:sldChg chg="addSp delSp modSp">
        <pc:chgData name="清水 宏之" userId="4453f3e2a29c31ac" providerId="LiveId" clId="{78E1713B-99B9-D744-9103-808C3E315F42}" dt="2020-10-18T02:02:41.158" v="4618"/>
        <pc:sldMkLst>
          <pc:docMk/>
          <pc:sldMk cId="1397154093" sldId="258"/>
        </pc:sldMkLst>
        <pc:spChg chg="add del mod">
          <ac:chgData name="清水 宏之" userId="4453f3e2a29c31ac" providerId="LiveId" clId="{78E1713B-99B9-D744-9103-808C3E315F42}" dt="2020-10-17T13:37:54.610" v="257"/>
          <ac:spMkLst>
            <pc:docMk/>
            <pc:sldMk cId="1397154093" sldId="258"/>
            <ac:spMk id="12" creationId="{8356D80A-DF75-A14F-B4F1-40F017672490}"/>
          </ac:spMkLst>
        </pc:spChg>
        <pc:spChg chg="add del mod">
          <ac:chgData name="清水 宏之" userId="4453f3e2a29c31ac" providerId="LiveId" clId="{78E1713B-99B9-D744-9103-808C3E315F42}" dt="2020-10-17T13:37:54.610" v="257"/>
          <ac:spMkLst>
            <pc:docMk/>
            <pc:sldMk cId="1397154093" sldId="258"/>
            <ac:spMk id="15" creationId="{EC4DE23A-733F-764C-B816-B38418A9553D}"/>
          </ac:spMkLst>
        </pc:spChg>
        <pc:spChg chg="add del mod">
          <ac:chgData name="清水 宏之" userId="4453f3e2a29c31ac" providerId="LiveId" clId="{78E1713B-99B9-D744-9103-808C3E315F42}" dt="2020-10-17T13:37:54.610" v="257"/>
          <ac:spMkLst>
            <pc:docMk/>
            <pc:sldMk cId="1397154093" sldId="258"/>
            <ac:spMk id="34" creationId="{0875FD12-2AFE-4F40-B641-6E9F8D5D2483}"/>
          </ac:spMkLst>
        </pc:spChg>
        <pc:spChg chg="add mod">
          <ac:chgData name="清水 宏之" userId="4453f3e2a29c31ac" providerId="LiveId" clId="{78E1713B-99B9-D744-9103-808C3E315F42}" dt="2020-10-18T02:02:41.158" v="4618"/>
          <ac:spMkLst>
            <pc:docMk/>
            <pc:sldMk cId="1397154093" sldId="258"/>
            <ac:spMk id="35" creationId="{304AE1E3-4633-3E4E-8A04-5DDA2F2CA8A9}"/>
          </ac:spMkLst>
        </pc:spChg>
        <pc:spChg chg="add mod">
          <ac:chgData name="清水 宏之" userId="4453f3e2a29c31ac" providerId="LiveId" clId="{78E1713B-99B9-D744-9103-808C3E315F42}" dt="2020-10-18T02:02:41.158" v="4618"/>
          <ac:spMkLst>
            <pc:docMk/>
            <pc:sldMk cId="1397154093" sldId="258"/>
            <ac:spMk id="36" creationId="{FBBC674C-90B5-AB49-A690-D9DF1B3922E7}"/>
          </ac:spMkLst>
        </pc:spChg>
        <pc:spChg chg="add mod">
          <ac:chgData name="清水 宏之" userId="4453f3e2a29c31ac" providerId="LiveId" clId="{78E1713B-99B9-D744-9103-808C3E315F42}" dt="2020-10-18T02:02:41.158" v="4618"/>
          <ac:spMkLst>
            <pc:docMk/>
            <pc:sldMk cId="1397154093" sldId="258"/>
            <ac:spMk id="37" creationId="{622BDCAC-C1D3-2943-8C52-59DB296E39AD}"/>
          </ac:spMkLst>
        </pc:spChg>
      </pc:sldChg>
      <pc:sldChg chg="modSp del mod">
        <pc:chgData name="清水 宏之" userId="4453f3e2a29c31ac" providerId="LiveId" clId="{78E1713B-99B9-D744-9103-808C3E315F42}" dt="2020-10-17T13:40:29.996" v="296" actId="2696"/>
        <pc:sldMkLst>
          <pc:docMk/>
          <pc:sldMk cId="4028267536" sldId="334"/>
        </pc:sldMkLst>
        <pc:spChg chg="mod">
          <ac:chgData name="清水 宏之" userId="4453f3e2a29c31ac" providerId="LiveId" clId="{78E1713B-99B9-D744-9103-808C3E315F42}" dt="2020-10-17T13:28:36.312" v="0" actId="14100"/>
          <ac:spMkLst>
            <pc:docMk/>
            <pc:sldMk cId="4028267536" sldId="334"/>
            <ac:spMk id="11" creationId="{FE09EB3E-DE3D-44A7-B592-3F8E9B8A8BD2}"/>
          </ac:spMkLst>
        </pc:spChg>
      </pc:sldChg>
      <pc:sldChg chg="del">
        <pc:chgData name="清水 宏之" userId="4453f3e2a29c31ac" providerId="LiveId" clId="{78E1713B-99B9-D744-9103-808C3E315F42}" dt="2020-10-17T13:33:58.610" v="221" actId="2696"/>
        <pc:sldMkLst>
          <pc:docMk/>
          <pc:sldMk cId="845110781" sldId="2076137319"/>
        </pc:sldMkLst>
      </pc:sldChg>
      <pc:sldChg chg="addSp delSp modSp add mod ord modClrScheme chgLayout">
        <pc:chgData name="清水 宏之" userId="4453f3e2a29c31ac" providerId="LiveId" clId="{78E1713B-99B9-D744-9103-808C3E315F42}" dt="2020-10-18T02:02:41.158" v="4618"/>
        <pc:sldMkLst>
          <pc:docMk/>
          <pc:sldMk cId="2234796124" sldId="2076137320"/>
        </pc:sldMkLst>
        <pc:spChg chg="del">
          <ac:chgData name="清水 宏之" userId="4453f3e2a29c31ac" providerId="LiveId" clId="{78E1713B-99B9-D744-9103-808C3E315F42}" dt="2020-10-17T13:30:41.474" v="2" actId="700"/>
          <ac:spMkLst>
            <pc:docMk/>
            <pc:sldMk cId="2234796124" sldId="2076137320"/>
            <ac:spMk id="2" creationId="{B85A3854-80C4-D245-851C-3BB5033756C1}"/>
          </ac:spMkLst>
        </pc:spChg>
        <pc:spChg chg="add del mod">
          <ac:chgData name="清水 宏之" userId="4453f3e2a29c31ac" providerId="LiveId" clId="{78E1713B-99B9-D744-9103-808C3E315F42}" dt="2020-10-17T14:58:52.982" v="3016" actId="478"/>
          <ac:spMkLst>
            <pc:docMk/>
            <pc:sldMk cId="2234796124" sldId="2076137320"/>
            <ac:spMk id="3" creationId="{05F293E9-4B60-0041-A887-025B001B4CBD}"/>
          </ac:spMkLst>
        </pc:spChg>
        <pc:spChg chg="add mod">
          <ac:chgData name="清水 宏之" userId="4453f3e2a29c31ac" providerId="LiveId" clId="{78E1713B-99B9-D744-9103-808C3E315F42}" dt="2020-10-17T15:01:03.311" v="3106" actId="207"/>
          <ac:spMkLst>
            <pc:docMk/>
            <pc:sldMk cId="2234796124" sldId="2076137320"/>
            <ac:spMk id="4" creationId="{23EEBDAC-8896-E143-9207-27D7A3137D15}"/>
          </ac:spMkLst>
        </pc:spChg>
        <pc:spChg chg="add del mod">
          <ac:chgData name="清水 宏之" userId="4453f3e2a29c31ac" providerId="LiveId" clId="{78E1713B-99B9-D744-9103-808C3E315F42}" dt="2020-10-17T14:59:07.215" v="3040" actId="478"/>
          <ac:spMkLst>
            <pc:docMk/>
            <pc:sldMk cId="2234796124" sldId="2076137320"/>
            <ac:spMk id="5" creationId="{C415A115-43DE-6F4F-9311-D51139720B88}"/>
          </ac:spMkLst>
        </pc:spChg>
        <pc:spChg chg="add del mod">
          <ac:chgData name="清水 宏之" userId="4453f3e2a29c31ac" providerId="LiveId" clId="{78E1713B-99B9-D744-9103-808C3E315F42}" dt="2020-10-17T13:33:35.192" v="218" actId="478"/>
          <ac:spMkLst>
            <pc:docMk/>
            <pc:sldMk cId="2234796124" sldId="2076137320"/>
            <ac:spMk id="6" creationId="{94C34CD4-24CE-A442-8450-ABEEAB9EADCD}"/>
          </ac:spMkLst>
        </pc:spChg>
        <pc:spChg chg="add del mod">
          <ac:chgData name="清水 宏之" userId="4453f3e2a29c31ac" providerId="LiveId" clId="{78E1713B-99B9-D744-9103-808C3E315F42}" dt="2020-10-17T13:37:54.610" v="257"/>
          <ac:spMkLst>
            <pc:docMk/>
            <pc:sldMk cId="2234796124" sldId="2076137320"/>
            <ac:spMk id="7" creationId="{821997D0-AAB6-A248-9898-5C51C7C12224}"/>
          </ac:spMkLst>
        </pc:spChg>
        <pc:spChg chg="add del mod">
          <ac:chgData name="清水 宏之" userId="4453f3e2a29c31ac" providerId="LiveId" clId="{78E1713B-99B9-D744-9103-808C3E315F42}" dt="2020-10-17T13:37:54.610" v="257"/>
          <ac:spMkLst>
            <pc:docMk/>
            <pc:sldMk cId="2234796124" sldId="2076137320"/>
            <ac:spMk id="8" creationId="{3A63CBE5-F5C3-5444-B434-0541A9C3D5B3}"/>
          </ac:spMkLst>
        </pc:spChg>
        <pc:spChg chg="add del mod">
          <ac:chgData name="清水 宏之" userId="4453f3e2a29c31ac" providerId="LiveId" clId="{78E1713B-99B9-D744-9103-808C3E315F42}" dt="2020-10-17T13:37:54.610" v="257"/>
          <ac:spMkLst>
            <pc:docMk/>
            <pc:sldMk cId="2234796124" sldId="2076137320"/>
            <ac:spMk id="9" creationId="{290D2A60-EE36-C047-8714-456143776E5A}"/>
          </ac:spMkLst>
        </pc:spChg>
        <pc:spChg chg="add del mod ord">
          <ac:chgData name="清水 宏之" userId="4453f3e2a29c31ac" providerId="LiveId" clId="{78E1713B-99B9-D744-9103-808C3E315F42}" dt="2020-10-18T01:34:25.114" v="3578" actId="478"/>
          <ac:spMkLst>
            <pc:docMk/>
            <pc:sldMk cId="2234796124" sldId="2076137320"/>
            <ac:spMk id="10" creationId="{3E8288F6-044E-484A-B39D-8B2322B1B9D3}"/>
          </ac:spMkLst>
        </pc:spChg>
        <pc:spChg chg="add del mod ord">
          <ac:chgData name="清水 宏之" userId="4453f3e2a29c31ac" providerId="LiveId" clId="{78E1713B-99B9-D744-9103-808C3E315F42}" dt="2020-10-18T01:34:25.114" v="3578" actId="478"/>
          <ac:spMkLst>
            <pc:docMk/>
            <pc:sldMk cId="2234796124" sldId="2076137320"/>
            <ac:spMk id="11" creationId="{16602803-9BB1-D14F-9886-10576B245BFE}"/>
          </ac:spMkLst>
        </pc:spChg>
        <pc:spChg chg="add del mod ord">
          <ac:chgData name="清水 宏之" userId="4453f3e2a29c31ac" providerId="LiveId" clId="{78E1713B-99B9-D744-9103-808C3E315F42}" dt="2020-10-18T01:34:25.114" v="3578" actId="478"/>
          <ac:spMkLst>
            <pc:docMk/>
            <pc:sldMk cId="2234796124" sldId="2076137320"/>
            <ac:spMk id="12" creationId="{119A6EC5-22AD-2C40-8A40-09C37FEA02C3}"/>
          </ac:spMkLst>
        </pc:spChg>
        <pc:spChg chg="add del mod ord">
          <ac:chgData name="清水 宏之" userId="4453f3e2a29c31ac" providerId="LiveId" clId="{78E1713B-99B9-D744-9103-808C3E315F42}" dt="2020-10-17T14:58:35.797" v="3015" actId="700"/>
          <ac:spMkLst>
            <pc:docMk/>
            <pc:sldMk cId="2234796124" sldId="2076137320"/>
            <ac:spMk id="15" creationId="{17DC2601-629F-8E45-AB1E-E925003C360F}"/>
          </ac:spMkLst>
        </pc:spChg>
        <pc:spChg chg="add mod ord">
          <ac:chgData name="清水 宏之" userId="4453f3e2a29c31ac" providerId="LiveId" clId="{78E1713B-99B9-D744-9103-808C3E315F42}" dt="2020-10-18T02:02:41.158" v="4618"/>
          <ac:spMkLst>
            <pc:docMk/>
            <pc:sldMk cId="2234796124" sldId="2076137320"/>
            <ac:spMk id="16" creationId="{A8598E7A-A32A-A44B-916D-45184DA75A52}"/>
          </ac:spMkLst>
        </pc:spChg>
        <pc:spChg chg="add mod ord">
          <ac:chgData name="清水 宏之" userId="4453f3e2a29c31ac" providerId="LiveId" clId="{78E1713B-99B9-D744-9103-808C3E315F42}" dt="2020-10-18T02:02:41.158" v="4618"/>
          <ac:spMkLst>
            <pc:docMk/>
            <pc:sldMk cId="2234796124" sldId="2076137320"/>
            <ac:spMk id="17" creationId="{7DAE89F2-2ABB-7D48-82BD-1E438867002B}"/>
          </ac:spMkLst>
        </pc:spChg>
        <pc:picChg chg="add mod modCrop">
          <ac:chgData name="清水 宏之" userId="4453f3e2a29c31ac" providerId="LiveId" clId="{78E1713B-99B9-D744-9103-808C3E315F42}" dt="2020-10-17T15:01:03.627" v="3107" actId="29295"/>
          <ac:picMkLst>
            <pc:docMk/>
            <pc:sldMk cId="2234796124" sldId="2076137320"/>
            <ac:picMk id="14" creationId="{C9735F6B-F66F-7B41-832B-93C99A36C505}"/>
          </ac:picMkLst>
        </pc:picChg>
      </pc:sldChg>
      <pc:sldChg chg="addSp delSp modSp add del mod ord modClrScheme chgLayout">
        <pc:chgData name="清水 宏之" userId="4453f3e2a29c31ac" providerId="LiveId" clId="{78E1713B-99B9-D744-9103-808C3E315F42}" dt="2020-10-18T01:58:45.453" v="4466" actId="2696"/>
        <pc:sldMkLst>
          <pc:docMk/>
          <pc:sldMk cId="3950842546" sldId="2076137321"/>
        </pc:sldMkLst>
        <pc:spChg chg="add del mod">
          <ac:chgData name="清水 宏之" userId="4453f3e2a29c31ac" providerId="LiveId" clId="{78E1713B-99B9-D744-9103-808C3E315F42}" dt="2020-10-17T13:34:17.260" v="222" actId="478"/>
          <ac:spMkLst>
            <pc:docMk/>
            <pc:sldMk cId="3950842546" sldId="2076137321"/>
            <ac:spMk id="2" creationId="{D671436D-70F9-7443-802D-13BA94B110E8}"/>
          </ac:spMkLst>
        </pc:spChg>
        <pc:spChg chg="add del mod">
          <ac:chgData name="清水 宏之" userId="4453f3e2a29c31ac" providerId="LiveId" clId="{78E1713B-99B9-D744-9103-808C3E315F42}" dt="2020-10-17T13:37:54.610" v="257"/>
          <ac:spMkLst>
            <pc:docMk/>
            <pc:sldMk cId="3950842546" sldId="2076137321"/>
            <ac:spMk id="3" creationId="{068F443D-AA62-3D4C-9892-07F8600D96D3}"/>
          </ac:spMkLst>
        </pc:spChg>
        <pc:spChg chg="add del mod">
          <ac:chgData name="清水 宏之" userId="4453f3e2a29c31ac" providerId="LiveId" clId="{78E1713B-99B9-D744-9103-808C3E315F42}" dt="2020-10-17T14:50:00.439" v="2812" actId="478"/>
          <ac:spMkLst>
            <pc:docMk/>
            <pc:sldMk cId="3950842546" sldId="2076137321"/>
            <ac:spMk id="4" creationId="{AA561C32-0B17-C94C-89BD-ACB216499DAC}"/>
          </ac:spMkLst>
        </pc:spChg>
        <pc:spChg chg="add del mod">
          <ac:chgData name="清水 宏之" userId="4453f3e2a29c31ac" providerId="LiveId" clId="{78E1713B-99B9-D744-9103-808C3E315F42}" dt="2020-10-17T13:37:54.610" v="257"/>
          <ac:spMkLst>
            <pc:docMk/>
            <pc:sldMk cId="3950842546" sldId="2076137321"/>
            <ac:spMk id="5" creationId="{8A926367-F71A-1243-A6C5-041AACCEF0A4}"/>
          </ac:spMkLst>
        </pc:spChg>
        <pc:spChg chg="add del mod">
          <ac:chgData name="清水 宏之" userId="4453f3e2a29c31ac" providerId="LiveId" clId="{78E1713B-99B9-D744-9103-808C3E315F42}" dt="2020-10-17T13:37:54.610" v="257"/>
          <ac:spMkLst>
            <pc:docMk/>
            <pc:sldMk cId="3950842546" sldId="2076137321"/>
            <ac:spMk id="6" creationId="{9AF4F9BA-079D-F64C-8A71-24087FFD5AE7}"/>
          </ac:spMkLst>
        </pc:spChg>
        <pc:spChg chg="add mod ord">
          <ac:chgData name="清水 宏之" userId="4453f3e2a29c31ac" providerId="LiveId" clId="{78E1713B-99B9-D744-9103-808C3E315F42}" dt="2020-10-17T14:49:54.567" v="2810" actId="700"/>
          <ac:spMkLst>
            <pc:docMk/>
            <pc:sldMk cId="3950842546" sldId="2076137321"/>
            <ac:spMk id="7" creationId="{753E789F-E6E2-D449-8B19-821A5D046426}"/>
          </ac:spMkLst>
        </pc:spChg>
        <pc:spChg chg="add mod ord">
          <ac:chgData name="清水 宏之" userId="4453f3e2a29c31ac" providerId="LiveId" clId="{78E1713B-99B9-D744-9103-808C3E315F42}" dt="2020-10-17T14:49:54.567" v="2810" actId="700"/>
          <ac:spMkLst>
            <pc:docMk/>
            <pc:sldMk cId="3950842546" sldId="2076137321"/>
            <ac:spMk id="8" creationId="{6B214902-DE4E-8D4E-82A5-5FF60E6DE46E}"/>
          </ac:spMkLst>
        </pc:spChg>
        <pc:spChg chg="add mod ord">
          <ac:chgData name="清水 宏之" userId="4453f3e2a29c31ac" providerId="LiveId" clId="{78E1713B-99B9-D744-9103-808C3E315F42}" dt="2020-10-17T14:49:54.567" v="2810" actId="700"/>
          <ac:spMkLst>
            <pc:docMk/>
            <pc:sldMk cId="3950842546" sldId="2076137321"/>
            <ac:spMk id="9" creationId="{E6A30A04-C1BB-4448-8DF5-9F0B227421BB}"/>
          </ac:spMkLst>
        </pc:spChg>
        <pc:spChg chg="add mod">
          <ac:chgData name="清水 宏之" userId="4453f3e2a29c31ac" providerId="LiveId" clId="{78E1713B-99B9-D744-9103-808C3E315F42}" dt="2020-10-17T14:26:08.017" v="2556" actId="1076"/>
          <ac:spMkLst>
            <pc:docMk/>
            <pc:sldMk cId="3950842546" sldId="2076137321"/>
            <ac:spMk id="12" creationId="{D41973C2-E915-2244-802D-4B5789A97D08}"/>
          </ac:spMkLst>
        </pc:spChg>
        <pc:spChg chg="add mod ord">
          <ac:chgData name="清水 宏之" userId="4453f3e2a29c31ac" providerId="LiveId" clId="{78E1713B-99B9-D744-9103-808C3E315F42}" dt="2020-10-17T14:50:28.222" v="2847" actId="20577"/>
          <ac:spMkLst>
            <pc:docMk/>
            <pc:sldMk cId="3950842546" sldId="2076137321"/>
            <ac:spMk id="13" creationId="{0E6332C0-A512-DE4B-AE12-B34B3170B485}"/>
          </ac:spMkLst>
        </pc:spChg>
        <pc:picChg chg="add del mod">
          <ac:chgData name="清水 宏之" userId="4453f3e2a29c31ac" providerId="LiveId" clId="{78E1713B-99B9-D744-9103-808C3E315F42}" dt="2020-10-17T14:25:55.712" v="2553" actId="478"/>
          <ac:picMkLst>
            <pc:docMk/>
            <pc:sldMk cId="3950842546" sldId="2076137321"/>
            <ac:picMk id="10" creationId="{CD23FD97-CA2A-DD40-8483-D4C47104E22B}"/>
          </ac:picMkLst>
        </pc:picChg>
        <pc:picChg chg="add mod">
          <ac:chgData name="清水 宏之" userId="4453f3e2a29c31ac" providerId="LiveId" clId="{78E1713B-99B9-D744-9103-808C3E315F42}" dt="2020-10-17T14:26:04.087" v="2555" actId="1076"/>
          <ac:picMkLst>
            <pc:docMk/>
            <pc:sldMk cId="3950842546" sldId="2076137321"/>
            <ac:picMk id="11" creationId="{4A561C59-4ECC-6741-A12E-D8355EEAD1CA}"/>
          </ac:picMkLst>
        </pc:picChg>
      </pc:sldChg>
      <pc:sldChg chg="addSp delSp modSp add mod ord modClrScheme chgLayout">
        <pc:chgData name="清水 宏之" userId="4453f3e2a29c31ac" providerId="LiveId" clId="{78E1713B-99B9-D744-9103-808C3E315F42}" dt="2020-10-18T02:02:41.158" v="4618"/>
        <pc:sldMkLst>
          <pc:docMk/>
          <pc:sldMk cId="3382118543" sldId="2076137322"/>
        </pc:sldMkLst>
        <pc:spChg chg="mod ord">
          <ac:chgData name="清水 宏之" userId="4453f3e2a29c31ac" providerId="LiveId" clId="{78E1713B-99B9-D744-9103-808C3E315F42}" dt="2020-10-18T02:02:41.158" v="4618"/>
          <ac:spMkLst>
            <pc:docMk/>
            <pc:sldMk cId="3382118543" sldId="2076137322"/>
            <ac:spMk id="2" creationId="{73DC207F-1E99-7949-BDDD-9D87E687ED13}"/>
          </ac:spMkLst>
        </pc:spChg>
        <pc:spChg chg="mod ord">
          <ac:chgData name="清水 宏之" userId="4453f3e2a29c31ac" providerId="LiveId" clId="{78E1713B-99B9-D744-9103-808C3E315F42}" dt="2020-10-18T02:02:41.158" v="4618"/>
          <ac:spMkLst>
            <pc:docMk/>
            <pc:sldMk cId="3382118543" sldId="2076137322"/>
            <ac:spMk id="3" creationId="{2566669D-5260-9D4D-B43C-5E7B5FDD1314}"/>
          </ac:spMkLst>
        </pc:spChg>
        <pc:spChg chg="mod ord">
          <ac:chgData name="清水 宏之" userId="4453f3e2a29c31ac" providerId="LiveId" clId="{78E1713B-99B9-D744-9103-808C3E315F42}" dt="2020-10-18T02:02:41.158" v="4618"/>
          <ac:spMkLst>
            <pc:docMk/>
            <pc:sldMk cId="3382118543" sldId="2076137322"/>
            <ac:spMk id="4" creationId="{B87210DD-EA75-E142-B79F-0B66204577C8}"/>
          </ac:spMkLst>
        </pc:spChg>
        <pc:spChg chg="add mod ord">
          <ac:chgData name="清水 宏之" userId="4453f3e2a29c31ac" providerId="LiveId" clId="{78E1713B-99B9-D744-9103-808C3E315F42}" dt="2020-10-18T02:02:41.158" v="4618"/>
          <ac:spMkLst>
            <pc:docMk/>
            <pc:sldMk cId="3382118543" sldId="2076137322"/>
            <ac:spMk id="5" creationId="{B2406378-5926-434F-8115-8234248CE9E0}"/>
          </ac:spMkLst>
        </pc:spChg>
        <pc:spChg chg="add mod topLvl">
          <ac:chgData name="清水 宏之" userId="4453f3e2a29c31ac" providerId="LiveId" clId="{78E1713B-99B9-D744-9103-808C3E315F42}" dt="2020-10-17T13:42:02.794" v="332" actId="165"/>
          <ac:spMkLst>
            <pc:docMk/>
            <pc:sldMk cId="3382118543" sldId="2076137322"/>
            <ac:spMk id="6" creationId="{73D9ADF2-F2D4-6A4C-AF52-5A0FA2F80240}"/>
          </ac:spMkLst>
        </pc:spChg>
        <pc:spChg chg="add mod topLvl">
          <ac:chgData name="清水 宏之" userId="4453f3e2a29c31ac" providerId="LiveId" clId="{78E1713B-99B9-D744-9103-808C3E315F42}" dt="2020-10-17T13:42:02.794" v="332" actId="165"/>
          <ac:spMkLst>
            <pc:docMk/>
            <pc:sldMk cId="3382118543" sldId="2076137322"/>
            <ac:spMk id="7" creationId="{04CD9662-0D9E-494A-AE96-62F9DE352834}"/>
          </ac:spMkLst>
        </pc:spChg>
        <pc:spChg chg="add mod topLvl">
          <ac:chgData name="清水 宏之" userId="4453f3e2a29c31ac" providerId="LiveId" clId="{78E1713B-99B9-D744-9103-808C3E315F42}" dt="2020-10-17T13:42:02.794" v="332" actId="165"/>
          <ac:spMkLst>
            <pc:docMk/>
            <pc:sldMk cId="3382118543" sldId="2076137322"/>
            <ac:spMk id="8" creationId="{A56252E4-17C1-F047-88D5-B5BDBCEEF3DE}"/>
          </ac:spMkLst>
        </pc:spChg>
        <pc:spChg chg="add mod topLvl">
          <ac:chgData name="清水 宏之" userId="4453f3e2a29c31ac" providerId="LiveId" clId="{78E1713B-99B9-D744-9103-808C3E315F42}" dt="2020-10-17T13:42:20.457" v="336" actId="14100"/>
          <ac:spMkLst>
            <pc:docMk/>
            <pc:sldMk cId="3382118543" sldId="2076137322"/>
            <ac:spMk id="9" creationId="{A1566D37-B36B-034F-B200-9B8D6C6C2345}"/>
          </ac:spMkLst>
        </pc:spChg>
        <pc:spChg chg="add mod topLvl">
          <ac:chgData name="清水 宏之" userId="4453f3e2a29c31ac" providerId="LiveId" clId="{78E1713B-99B9-D744-9103-808C3E315F42}" dt="2020-10-17T13:42:14.289" v="335" actId="207"/>
          <ac:spMkLst>
            <pc:docMk/>
            <pc:sldMk cId="3382118543" sldId="2076137322"/>
            <ac:spMk id="10" creationId="{0BCA8C3E-51ED-B64F-BFB1-E126942FE1F8}"/>
          </ac:spMkLst>
        </pc:spChg>
        <pc:spChg chg="add mod topLvl">
          <ac:chgData name="清水 宏之" userId="4453f3e2a29c31ac" providerId="LiveId" clId="{78E1713B-99B9-D744-9103-808C3E315F42}" dt="2020-10-17T13:42:02.794" v="332" actId="165"/>
          <ac:spMkLst>
            <pc:docMk/>
            <pc:sldMk cId="3382118543" sldId="2076137322"/>
            <ac:spMk id="11" creationId="{BCCA9834-26FB-0F40-A62A-0ACEEA77D697}"/>
          </ac:spMkLst>
        </pc:spChg>
        <pc:grpChg chg="add del mod">
          <ac:chgData name="清水 宏之" userId="4453f3e2a29c31ac" providerId="LiveId" clId="{78E1713B-99B9-D744-9103-808C3E315F42}" dt="2020-10-17T13:42:02.794" v="332" actId="165"/>
          <ac:grpSpMkLst>
            <pc:docMk/>
            <pc:sldMk cId="3382118543" sldId="2076137322"/>
            <ac:grpSpMk id="12" creationId="{66B0DBB4-E553-E147-B1A7-0A03E2626807}"/>
          </ac:grpSpMkLst>
        </pc:grpChg>
      </pc:sldChg>
      <pc:sldChg chg="addSp modSp add mod ord">
        <pc:chgData name="清水 宏之" userId="4453f3e2a29c31ac" providerId="LiveId" clId="{78E1713B-99B9-D744-9103-808C3E315F42}" dt="2020-10-18T02:02:41.158" v="4618"/>
        <pc:sldMkLst>
          <pc:docMk/>
          <pc:sldMk cId="3777123471" sldId="2076137323"/>
        </pc:sldMkLst>
        <pc:spChg chg="mod">
          <ac:chgData name="清水 宏之" userId="4453f3e2a29c31ac" providerId="LiveId" clId="{78E1713B-99B9-D744-9103-808C3E315F42}" dt="2020-10-18T02:02:41.158" v="4618"/>
          <ac:spMkLst>
            <pc:docMk/>
            <pc:sldMk cId="3777123471" sldId="2076137323"/>
            <ac:spMk id="2" creationId="{09C40E25-837E-DB47-86E1-914B4649232D}"/>
          </ac:spMkLst>
        </pc:spChg>
        <pc:spChg chg="mod">
          <ac:chgData name="清水 宏之" userId="4453f3e2a29c31ac" providerId="LiveId" clId="{78E1713B-99B9-D744-9103-808C3E315F42}" dt="2020-10-18T02:02:41.158" v="4618"/>
          <ac:spMkLst>
            <pc:docMk/>
            <pc:sldMk cId="3777123471" sldId="2076137323"/>
            <ac:spMk id="3" creationId="{BD11A5CB-0BB0-BF48-8468-73FA92828A09}"/>
          </ac:spMkLst>
        </pc:spChg>
        <pc:spChg chg="mod">
          <ac:chgData name="清水 宏之" userId="4453f3e2a29c31ac" providerId="LiveId" clId="{78E1713B-99B9-D744-9103-808C3E315F42}" dt="2020-10-18T02:02:41.158" v="4618"/>
          <ac:spMkLst>
            <pc:docMk/>
            <pc:sldMk cId="3777123471" sldId="2076137323"/>
            <ac:spMk id="4" creationId="{50045AA0-CCAC-F941-97EC-D109E10FC618}"/>
          </ac:spMkLst>
        </pc:spChg>
        <pc:spChg chg="mod">
          <ac:chgData name="清水 宏之" userId="4453f3e2a29c31ac" providerId="LiveId" clId="{78E1713B-99B9-D744-9103-808C3E315F42}" dt="2020-10-18T02:02:41.158" v="4618"/>
          <ac:spMkLst>
            <pc:docMk/>
            <pc:sldMk cId="3777123471" sldId="2076137323"/>
            <ac:spMk id="5" creationId="{EF176427-31EB-FA4F-A67B-ED6E76AE8F8C}"/>
          </ac:spMkLst>
        </pc:spChg>
        <pc:spChg chg="add mod">
          <ac:chgData name="清水 宏之" userId="4453f3e2a29c31ac" providerId="LiveId" clId="{78E1713B-99B9-D744-9103-808C3E315F42}" dt="2020-10-17T13:44:25.847" v="423" actId="1035"/>
          <ac:spMkLst>
            <pc:docMk/>
            <pc:sldMk cId="3777123471" sldId="2076137323"/>
            <ac:spMk id="7" creationId="{AF77A9A8-FBC0-6849-8E57-FE51C331A834}"/>
          </ac:spMkLst>
        </pc:spChg>
        <pc:spChg chg="add mod">
          <ac:chgData name="清水 宏之" userId="4453f3e2a29c31ac" providerId="LiveId" clId="{78E1713B-99B9-D744-9103-808C3E315F42}" dt="2020-10-17T13:44:30.859" v="425" actId="1035"/>
          <ac:spMkLst>
            <pc:docMk/>
            <pc:sldMk cId="3777123471" sldId="2076137323"/>
            <ac:spMk id="8" creationId="{B06572FD-3157-164F-A46E-294B3CAC0C13}"/>
          </ac:spMkLst>
        </pc:spChg>
        <pc:spChg chg="add mod">
          <ac:chgData name="清水 宏之" userId="4453f3e2a29c31ac" providerId="LiveId" clId="{78E1713B-99B9-D744-9103-808C3E315F42}" dt="2020-10-17T13:44:10.644" v="414" actId="1076"/>
          <ac:spMkLst>
            <pc:docMk/>
            <pc:sldMk cId="3777123471" sldId="2076137323"/>
            <ac:spMk id="9" creationId="{B130ED76-C5DE-4544-8F3C-309FAC1244D0}"/>
          </ac:spMkLst>
        </pc:spChg>
        <pc:spChg chg="add mod">
          <ac:chgData name="清水 宏之" userId="4453f3e2a29c31ac" providerId="LiveId" clId="{78E1713B-99B9-D744-9103-808C3E315F42}" dt="2020-10-17T13:44:00.202" v="411" actId="1076"/>
          <ac:spMkLst>
            <pc:docMk/>
            <pc:sldMk cId="3777123471" sldId="2076137323"/>
            <ac:spMk id="10" creationId="{0149977D-014C-E748-BE74-A21AD7B577D3}"/>
          </ac:spMkLst>
        </pc:spChg>
        <pc:graphicFrameChg chg="add mod modGraphic">
          <ac:chgData name="清水 宏之" userId="4453f3e2a29c31ac" providerId="LiveId" clId="{78E1713B-99B9-D744-9103-808C3E315F42}" dt="2020-10-18T02:00:16.985" v="4523" actId="20577"/>
          <ac:graphicFrameMkLst>
            <pc:docMk/>
            <pc:sldMk cId="3777123471" sldId="2076137323"/>
            <ac:graphicFrameMk id="6" creationId="{6F2D350A-873A-3146-8D09-333C51985662}"/>
          </ac:graphicFrameMkLst>
        </pc:graphicFrameChg>
      </pc:sldChg>
      <pc:sldChg chg="addSp modSp add mod">
        <pc:chgData name="清水 宏之" userId="4453f3e2a29c31ac" providerId="LiveId" clId="{78E1713B-99B9-D744-9103-808C3E315F42}" dt="2020-10-18T02:02:41.158" v="4618"/>
        <pc:sldMkLst>
          <pc:docMk/>
          <pc:sldMk cId="2774547377" sldId="2076137324"/>
        </pc:sldMkLst>
        <pc:spChg chg="mod">
          <ac:chgData name="清水 宏之" userId="4453f3e2a29c31ac" providerId="LiveId" clId="{78E1713B-99B9-D744-9103-808C3E315F42}" dt="2020-10-18T02:02:41.158" v="4618"/>
          <ac:spMkLst>
            <pc:docMk/>
            <pc:sldMk cId="2774547377" sldId="2076137324"/>
            <ac:spMk id="2" creationId="{C5D07D7D-182C-6441-8B23-1A97C58E14A3}"/>
          </ac:spMkLst>
        </pc:spChg>
        <pc:spChg chg="mod">
          <ac:chgData name="清水 宏之" userId="4453f3e2a29c31ac" providerId="LiveId" clId="{78E1713B-99B9-D744-9103-808C3E315F42}" dt="2020-10-18T02:02:41.158" v="4618"/>
          <ac:spMkLst>
            <pc:docMk/>
            <pc:sldMk cId="2774547377" sldId="2076137324"/>
            <ac:spMk id="3" creationId="{FEB22718-8C84-124F-93CE-9F370ABF4210}"/>
          </ac:spMkLst>
        </pc:spChg>
        <pc:spChg chg="mod">
          <ac:chgData name="清水 宏之" userId="4453f3e2a29c31ac" providerId="LiveId" clId="{78E1713B-99B9-D744-9103-808C3E315F42}" dt="2020-10-18T02:02:41.158" v="4618"/>
          <ac:spMkLst>
            <pc:docMk/>
            <pc:sldMk cId="2774547377" sldId="2076137324"/>
            <ac:spMk id="4" creationId="{01D2C38A-27B4-1D4B-A821-F3DC7EE93DA9}"/>
          </ac:spMkLst>
        </pc:spChg>
        <pc:spChg chg="mod">
          <ac:chgData name="清水 宏之" userId="4453f3e2a29c31ac" providerId="LiveId" clId="{78E1713B-99B9-D744-9103-808C3E315F42}" dt="2020-10-18T02:02:41.158" v="4618"/>
          <ac:spMkLst>
            <pc:docMk/>
            <pc:sldMk cId="2774547377" sldId="2076137324"/>
            <ac:spMk id="5" creationId="{36DB1AF3-435C-1243-910E-4042722DFB3C}"/>
          </ac:spMkLst>
        </pc:spChg>
        <pc:graphicFrameChg chg="add mod modGraphic">
          <ac:chgData name="清水 宏之" userId="4453f3e2a29c31ac" providerId="LiveId" clId="{78E1713B-99B9-D744-9103-808C3E315F42}" dt="2020-10-18T02:00:53.856" v="4591"/>
          <ac:graphicFrameMkLst>
            <pc:docMk/>
            <pc:sldMk cId="2774547377" sldId="2076137324"/>
            <ac:graphicFrameMk id="6" creationId="{DAFC80A3-EF1F-7B41-9224-4751F1FB7943}"/>
          </ac:graphicFrameMkLst>
        </pc:graphicFrameChg>
      </pc:sldChg>
      <pc:sldChg chg="addSp delSp modSp add mod">
        <pc:chgData name="清水 宏之" userId="4453f3e2a29c31ac" providerId="LiveId" clId="{78E1713B-99B9-D744-9103-808C3E315F42}" dt="2020-10-18T02:02:41.158" v="4618"/>
        <pc:sldMkLst>
          <pc:docMk/>
          <pc:sldMk cId="2373724005" sldId="2076137325"/>
        </pc:sldMkLst>
        <pc:spChg chg="mod">
          <ac:chgData name="清水 宏之" userId="4453f3e2a29c31ac" providerId="LiveId" clId="{78E1713B-99B9-D744-9103-808C3E315F42}" dt="2020-10-18T02:02:41.158" v="4618"/>
          <ac:spMkLst>
            <pc:docMk/>
            <pc:sldMk cId="2373724005" sldId="2076137325"/>
            <ac:spMk id="2" creationId="{2B510E3F-3C7C-964C-A565-65B8162A4E21}"/>
          </ac:spMkLst>
        </pc:spChg>
        <pc:spChg chg="mod">
          <ac:chgData name="清水 宏之" userId="4453f3e2a29c31ac" providerId="LiveId" clId="{78E1713B-99B9-D744-9103-808C3E315F42}" dt="2020-10-18T02:02:41.158" v="4618"/>
          <ac:spMkLst>
            <pc:docMk/>
            <pc:sldMk cId="2373724005" sldId="2076137325"/>
            <ac:spMk id="3" creationId="{54E5CAA8-54BB-1049-8D43-C7DE570ABBF0}"/>
          </ac:spMkLst>
        </pc:spChg>
        <pc:spChg chg="add del mod">
          <ac:chgData name="清水 宏之" userId="4453f3e2a29c31ac" providerId="LiveId" clId="{78E1713B-99B9-D744-9103-808C3E315F42}" dt="2020-10-18T02:02:41.158" v="4618"/>
          <ac:spMkLst>
            <pc:docMk/>
            <pc:sldMk cId="2373724005" sldId="2076137325"/>
            <ac:spMk id="4" creationId="{4B771344-9AA3-AA47-8FF2-91175C9C3F5E}"/>
          </ac:spMkLst>
        </pc:spChg>
        <pc:spChg chg="mod">
          <ac:chgData name="清水 宏之" userId="4453f3e2a29c31ac" providerId="LiveId" clId="{78E1713B-99B9-D744-9103-808C3E315F42}" dt="2020-10-18T02:02:41.158" v="4618"/>
          <ac:spMkLst>
            <pc:docMk/>
            <pc:sldMk cId="2373724005" sldId="2076137325"/>
            <ac:spMk id="5" creationId="{0DDF69B8-F88E-C94F-9E14-0796B67CBA3E}"/>
          </ac:spMkLst>
        </pc:spChg>
        <pc:spChg chg="add mod">
          <ac:chgData name="清水 宏之" userId="4453f3e2a29c31ac" providerId="LiveId" clId="{78E1713B-99B9-D744-9103-808C3E315F42}" dt="2020-10-17T13:56:12.589" v="1181" actId="1076"/>
          <ac:spMkLst>
            <pc:docMk/>
            <pc:sldMk cId="2373724005" sldId="2076137325"/>
            <ac:spMk id="6" creationId="{96E60B7D-DD12-F64B-9A48-0B3F843367A0}"/>
          </ac:spMkLst>
        </pc:spChg>
        <pc:spChg chg="add mod">
          <ac:chgData name="清水 宏之" userId="4453f3e2a29c31ac" providerId="LiveId" clId="{78E1713B-99B9-D744-9103-808C3E315F42}" dt="2020-10-17T13:56:31.310" v="1206" actId="14100"/>
          <ac:spMkLst>
            <pc:docMk/>
            <pc:sldMk cId="2373724005" sldId="2076137325"/>
            <ac:spMk id="7" creationId="{B8B6D868-8557-A347-B650-9593CE59546C}"/>
          </ac:spMkLst>
        </pc:spChg>
        <pc:spChg chg="add del mod">
          <ac:chgData name="清水 宏之" userId="4453f3e2a29c31ac" providerId="LiveId" clId="{78E1713B-99B9-D744-9103-808C3E315F42}" dt="2020-10-17T13:53:05.241" v="1039"/>
          <ac:spMkLst>
            <pc:docMk/>
            <pc:sldMk cId="2373724005" sldId="2076137325"/>
            <ac:spMk id="9" creationId="{E04A1B2F-331B-5F45-8025-9F146B3ECDF9}"/>
          </ac:spMkLst>
        </pc:spChg>
        <pc:spChg chg="add del mod">
          <ac:chgData name="清水 宏之" userId="4453f3e2a29c31ac" providerId="LiveId" clId="{78E1713B-99B9-D744-9103-808C3E315F42}" dt="2020-10-17T13:53:05.241" v="1039"/>
          <ac:spMkLst>
            <pc:docMk/>
            <pc:sldMk cId="2373724005" sldId="2076137325"/>
            <ac:spMk id="10" creationId="{C8A75B7E-0E7A-2B45-9821-79D7F2C6BC30}"/>
          </ac:spMkLst>
        </pc:spChg>
        <pc:spChg chg="add del mod">
          <ac:chgData name="清水 宏之" userId="4453f3e2a29c31ac" providerId="LiveId" clId="{78E1713B-99B9-D744-9103-808C3E315F42}" dt="2020-10-17T13:53:05.241" v="1039"/>
          <ac:spMkLst>
            <pc:docMk/>
            <pc:sldMk cId="2373724005" sldId="2076137325"/>
            <ac:spMk id="11" creationId="{FE484747-AB8F-0D48-8230-ED4D30B1408A}"/>
          </ac:spMkLst>
        </pc:spChg>
        <pc:spChg chg="add del mod">
          <ac:chgData name="清水 宏之" userId="4453f3e2a29c31ac" providerId="LiveId" clId="{78E1713B-99B9-D744-9103-808C3E315F42}" dt="2020-10-17T13:53:05.241" v="1039"/>
          <ac:spMkLst>
            <pc:docMk/>
            <pc:sldMk cId="2373724005" sldId="2076137325"/>
            <ac:spMk id="12" creationId="{F84FE3C8-354A-A043-9A03-ECC3CA31809B}"/>
          </ac:spMkLst>
        </pc:spChg>
        <pc:spChg chg="add del mod">
          <ac:chgData name="清水 宏之" userId="4453f3e2a29c31ac" providerId="LiveId" clId="{78E1713B-99B9-D744-9103-808C3E315F42}" dt="2020-10-17T13:53:05.241" v="1039"/>
          <ac:spMkLst>
            <pc:docMk/>
            <pc:sldMk cId="2373724005" sldId="2076137325"/>
            <ac:spMk id="13" creationId="{CFFF1DFB-6844-9E4F-8391-B17BE88B3556}"/>
          </ac:spMkLst>
        </pc:spChg>
        <pc:spChg chg="add del mod">
          <ac:chgData name="清水 宏之" userId="4453f3e2a29c31ac" providerId="LiveId" clId="{78E1713B-99B9-D744-9103-808C3E315F42}" dt="2020-10-17T13:53:05.241" v="1039"/>
          <ac:spMkLst>
            <pc:docMk/>
            <pc:sldMk cId="2373724005" sldId="2076137325"/>
            <ac:spMk id="14" creationId="{FC8E8102-302D-274F-8705-0410F3173C0D}"/>
          </ac:spMkLst>
        </pc:spChg>
        <pc:spChg chg="add del mod">
          <ac:chgData name="清水 宏之" userId="4453f3e2a29c31ac" providerId="LiveId" clId="{78E1713B-99B9-D744-9103-808C3E315F42}" dt="2020-10-17T13:53:05.241" v="1039"/>
          <ac:spMkLst>
            <pc:docMk/>
            <pc:sldMk cId="2373724005" sldId="2076137325"/>
            <ac:spMk id="15" creationId="{F0DFACA1-68EB-9D4F-8611-177CE09B863D}"/>
          </ac:spMkLst>
        </pc:spChg>
        <pc:spChg chg="add del mod">
          <ac:chgData name="清水 宏之" userId="4453f3e2a29c31ac" providerId="LiveId" clId="{78E1713B-99B9-D744-9103-808C3E315F42}" dt="2020-10-17T13:53:05.241" v="1039"/>
          <ac:spMkLst>
            <pc:docMk/>
            <pc:sldMk cId="2373724005" sldId="2076137325"/>
            <ac:spMk id="16" creationId="{5BC7F684-00BA-9548-B2AF-509042099168}"/>
          </ac:spMkLst>
        </pc:spChg>
        <pc:spChg chg="add del mod">
          <ac:chgData name="清水 宏之" userId="4453f3e2a29c31ac" providerId="LiveId" clId="{78E1713B-99B9-D744-9103-808C3E315F42}" dt="2020-10-17T13:53:05.241" v="1039"/>
          <ac:spMkLst>
            <pc:docMk/>
            <pc:sldMk cId="2373724005" sldId="2076137325"/>
            <ac:spMk id="17" creationId="{152A3EE2-283C-0A4D-AE82-BDEB3CEDE0E3}"/>
          </ac:spMkLst>
        </pc:spChg>
        <pc:spChg chg="add del mod">
          <ac:chgData name="清水 宏之" userId="4453f3e2a29c31ac" providerId="LiveId" clId="{78E1713B-99B9-D744-9103-808C3E315F42}" dt="2020-10-17T13:53:05.241" v="1039"/>
          <ac:spMkLst>
            <pc:docMk/>
            <pc:sldMk cId="2373724005" sldId="2076137325"/>
            <ac:spMk id="18" creationId="{A7F2FA2D-F280-6F42-AF16-4F39D8655BD3}"/>
          </ac:spMkLst>
        </pc:spChg>
        <pc:spChg chg="add del mod">
          <ac:chgData name="清水 宏之" userId="4453f3e2a29c31ac" providerId="LiveId" clId="{78E1713B-99B9-D744-9103-808C3E315F42}" dt="2020-10-17T13:53:05.241" v="1039"/>
          <ac:spMkLst>
            <pc:docMk/>
            <pc:sldMk cId="2373724005" sldId="2076137325"/>
            <ac:spMk id="19" creationId="{E346A9AA-3640-DD46-B78E-F84434899B3F}"/>
          </ac:spMkLst>
        </pc:spChg>
        <pc:spChg chg="add del mod">
          <ac:chgData name="清水 宏之" userId="4453f3e2a29c31ac" providerId="LiveId" clId="{78E1713B-99B9-D744-9103-808C3E315F42}" dt="2020-10-17T13:53:05.241" v="1039"/>
          <ac:spMkLst>
            <pc:docMk/>
            <pc:sldMk cId="2373724005" sldId="2076137325"/>
            <ac:spMk id="20" creationId="{031C1AF7-1ECC-A14C-9F4C-966ADAC14FE9}"/>
          </ac:spMkLst>
        </pc:spChg>
        <pc:spChg chg="add del mod">
          <ac:chgData name="清水 宏之" userId="4453f3e2a29c31ac" providerId="LiveId" clId="{78E1713B-99B9-D744-9103-808C3E315F42}" dt="2020-10-17T13:53:05.241" v="1039"/>
          <ac:spMkLst>
            <pc:docMk/>
            <pc:sldMk cId="2373724005" sldId="2076137325"/>
            <ac:spMk id="21" creationId="{2CF8794B-CC67-B04D-A978-682941ED561C}"/>
          </ac:spMkLst>
        </pc:spChg>
        <pc:spChg chg="add del mod">
          <ac:chgData name="清水 宏之" userId="4453f3e2a29c31ac" providerId="LiveId" clId="{78E1713B-99B9-D744-9103-808C3E315F42}" dt="2020-10-17T13:53:05.241" v="1039"/>
          <ac:spMkLst>
            <pc:docMk/>
            <pc:sldMk cId="2373724005" sldId="2076137325"/>
            <ac:spMk id="22" creationId="{15D48CF5-07C6-7844-90D8-9DA926830080}"/>
          </ac:spMkLst>
        </pc:spChg>
        <pc:spChg chg="add del mod">
          <ac:chgData name="清水 宏之" userId="4453f3e2a29c31ac" providerId="LiveId" clId="{78E1713B-99B9-D744-9103-808C3E315F42}" dt="2020-10-17T13:53:05.241" v="1039"/>
          <ac:spMkLst>
            <pc:docMk/>
            <pc:sldMk cId="2373724005" sldId="2076137325"/>
            <ac:spMk id="23" creationId="{40E12C88-2C52-374D-9251-202418372FC0}"/>
          </ac:spMkLst>
        </pc:spChg>
        <pc:spChg chg="add del mod">
          <ac:chgData name="清水 宏之" userId="4453f3e2a29c31ac" providerId="LiveId" clId="{78E1713B-99B9-D744-9103-808C3E315F42}" dt="2020-10-17T13:53:05.241" v="1039"/>
          <ac:spMkLst>
            <pc:docMk/>
            <pc:sldMk cId="2373724005" sldId="2076137325"/>
            <ac:spMk id="24" creationId="{6B440A25-F583-9446-8D81-075A11DD5D36}"/>
          </ac:spMkLst>
        </pc:spChg>
        <pc:spChg chg="add del mod">
          <ac:chgData name="清水 宏之" userId="4453f3e2a29c31ac" providerId="LiveId" clId="{78E1713B-99B9-D744-9103-808C3E315F42}" dt="2020-10-17T13:53:05.241" v="1039"/>
          <ac:spMkLst>
            <pc:docMk/>
            <pc:sldMk cId="2373724005" sldId="2076137325"/>
            <ac:spMk id="25" creationId="{6597F3E2-726F-6D4F-A49E-1210871D12A2}"/>
          </ac:spMkLst>
        </pc:spChg>
        <pc:spChg chg="add del mod">
          <ac:chgData name="清水 宏之" userId="4453f3e2a29c31ac" providerId="LiveId" clId="{78E1713B-99B9-D744-9103-808C3E315F42}" dt="2020-10-17T13:53:05.241" v="1039"/>
          <ac:spMkLst>
            <pc:docMk/>
            <pc:sldMk cId="2373724005" sldId="2076137325"/>
            <ac:spMk id="26" creationId="{01F2EC5B-B6BF-624C-B5F0-42D97A8AF3AD}"/>
          </ac:spMkLst>
        </pc:spChg>
        <pc:spChg chg="add del mod">
          <ac:chgData name="清水 宏之" userId="4453f3e2a29c31ac" providerId="LiveId" clId="{78E1713B-99B9-D744-9103-808C3E315F42}" dt="2020-10-17T13:53:05.241" v="1039"/>
          <ac:spMkLst>
            <pc:docMk/>
            <pc:sldMk cId="2373724005" sldId="2076137325"/>
            <ac:spMk id="27" creationId="{9448442F-8B66-1F41-B529-C15D55954E72}"/>
          </ac:spMkLst>
        </pc:spChg>
        <pc:spChg chg="add del mod">
          <ac:chgData name="清水 宏之" userId="4453f3e2a29c31ac" providerId="LiveId" clId="{78E1713B-99B9-D744-9103-808C3E315F42}" dt="2020-10-17T13:53:05.241" v="1039"/>
          <ac:spMkLst>
            <pc:docMk/>
            <pc:sldMk cId="2373724005" sldId="2076137325"/>
            <ac:spMk id="28" creationId="{1118FDD5-D698-F34F-802F-9D6418B5DC01}"/>
          </ac:spMkLst>
        </pc:spChg>
        <pc:spChg chg="add del mod">
          <ac:chgData name="清水 宏之" userId="4453f3e2a29c31ac" providerId="LiveId" clId="{78E1713B-99B9-D744-9103-808C3E315F42}" dt="2020-10-17T13:53:05.241" v="1039"/>
          <ac:spMkLst>
            <pc:docMk/>
            <pc:sldMk cId="2373724005" sldId="2076137325"/>
            <ac:spMk id="29" creationId="{2B8E79F9-FEDC-EB44-912E-272037FCCD3D}"/>
          </ac:spMkLst>
        </pc:spChg>
        <pc:spChg chg="add del mod">
          <ac:chgData name="清水 宏之" userId="4453f3e2a29c31ac" providerId="LiveId" clId="{78E1713B-99B9-D744-9103-808C3E315F42}" dt="2020-10-17T13:53:05.241" v="1039"/>
          <ac:spMkLst>
            <pc:docMk/>
            <pc:sldMk cId="2373724005" sldId="2076137325"/>
            <ac:spMk id="30" creationId="{8A1FDAE4-8383-4942-8634-20F54D39A84B}"/>
          </ac:spMkLst>
        </pc:spChg>
        <pc:spChg chg="add del mod">
          <ac:chgData name="清水 宏之" userId="4453f3e2a29c31ac" providerId="LiveId" clId="{78E1713B-99B9-D744-9103-808C3E315F42}" dt="2020-10-17T13:53:05.241" v="1039"/>
          <ac:spMkLst>
            <pc:docMk/>
            <pc:sldMk cId="2373724005" sldId="2076137325"/>
            <ac:spMk id="31" creationId="{458B53A8-011F-154A-A04F-B518BF2C44AA}"/>
          </ac:spMkLst>
        </pc:spChg>
        <pc:spChg chg="add del mod">
          <ac:chgData name="清水 宏之" userId="4453f3e2a29c31ac" providerId="LiveId" clId="{78E1713B-99B9-D744-9103-808C3E315F42}" dt="2020-10-17T13:53:05.241" v="1039"/>
          <ac:spMkLst>
            <pc:docMk/>
            <pc:sldMk cId="2373724005" sldId="2076137325"/>
            <ac:spMk id="32" creationId="{0E865314-65F0-9F44-9E1C-848967EF2891}"/>
          </ac:spMkLst>
        </pc:spChg>
        <pc:spChg chg="add del mod">
          <ac:chgData name="清水 宏之" userId="4453f3e2a29c31ac" providerId="LiveId" clId="{78E1713B-99B9-D744-9103-808C3E315F42}" dt="2020-10-17T13:53:05.241" v="1039"/>
          <ac:spMkLst>
            <pc:docMk/>
            <pc:sldMk cId="2373724005" sldId="2076137325"/>
            <ac:spMk id="33" creationId="{6FB90C4E-5728-274F-B798-AA24E3388A73}"/>
          </ac:spMkLst>
        </pc:spChg>
        <pc:spChg chg="add del mod">
          <ac:chgData name="清水 宏之" userId="4453f3e2a29c31ac" providerId="LiveId" clId="{78E1713B-99B9-D744-9103-808C3E315F42}" dt="2020-10-17T13:53:05.241" v="1039"/>
          <ac:spMkLst>
            <pc:docMk/>
            <pc:sldMk cId="2373724005" sldId="2076137325"/>
            <ac:spMk id="34" creationId="{90849F0F-2E54-914A-9E23-B4CB1095AE90}"/>
          </ac:spMkLst>
        </pc:spChg>
        <pc:spChg chg="add del mod">
          <ac:chgData name="清水 宏之" userId="4453f3e2a29c31ac" providerId="LiveId" clId="{78E1713B-99B9-D744-9103-808C3E315F42}" dt="2020-10-17T13:53:05.241" v="1039"/>
          <ac:spMkLst>
            <pc:docMk/>
            <pc:sldMk cId="2373724005" sldId="2076137325"/>
            <ac:spMk id="35" creationId="{A577EB75-4736-3748-A778-D30EBAFA39AA}"/>
          </ac:spMkLst>
        </pc:spChg>
        <pc:spChg chg="add del mod">
          <ac:chgData name="清水 宏之" userId="4453f3e2a29c31ac" providerId="LiveId" clId="{78E1713B-99B9-D744-9103-808C3E315F42}" dt="2020-10-17T13:53:05.241" v="1039"/>
          <ac:spMkLst>
            <pc:docMk/>
            <pc:sldMk cId="2373724005" sldId="2076137325"/>
            <ac:spMk id="36" creationId="{CE72CB5A-1319-6C4A-BE2A-83A640CDC6B3}"/>
          </ac:spMkLst>
        </pc:spChg>
        <pc:spChg chg="add del mod">
          <ac:chgData name="清水 宏之" userId="4453f3e2a29c31ac" providerId="LiveId" clId="{78E1713B-99B9-D744-9103-808C3E315F42}" dt="2020-10-17T13:53:03.605" v="1037" actId="767"/>
          <ac:spMkLst>
            <pc:docMk/>
            <pc:sldMk cId="2373724005" sldId="2076137325"/>
            <ac:spMk id="37" creationId="{59D90344-BE3C-4C42-A536-3B01B25F2490}"/>
          </ac:spMkLst>
        </pc:spChg>
        <pc:spChg chg="add del mod">
          <ac:chgData name="清水 宏之" userId="4453f3e2a29c31ac" providerId="LiveId" clId="{78E1713B-99B9-D744-9103-808C3E315F42}" dt="2020-10-17T13:54:05.933" v="1080" actId="478"/>
          <ac:spMkLst>
            <pc:docMk/>
            <pc:sldMk cId="2373724005" sldId="2076137325"/>
            <ac:spMk id="39" creationId="{A5566B90-2759-8149-919A-15755FDF7561}"/>
          </ac:spMkLst>
        </pc:spChg>
        <pc:spChg chg="add mod">
          <ac:chgData name="清水 宏之" userId="4453f3e2a29c31ac" providerId="LiveId" clId="{78E1713B-99B9-D744-9103-808C3E315F42}" dt="2020-10-17T14:20:13.104" v="2323" actId="404"/>
          <ac:spMkLst>
            <pc:docMk/>
            <pc:sldMk cId="2373724005" sldId="2076137325"/>
            <ac:spMk id="40" creationId="{9F36E01F-06AF-4C40-BEF2-C64AA348DD59}"/>
          </ac:spMkLst>
        </pc:spChg>
        <pc:spChg chg="add mod">
          <ac:chgData name="清水 宏之" userId="4453f3e2a29c31ac" providerId="LiveId" clId="{78E1713B-99B9-D744-9103-808C3E315F42}" dt="2020-10-17T14:20:17.483" v="2327" actId="404"/>
          <ac:spMkLst>
            <pc:docMk/>
            <pc:sldMk cId="2373724005" sldId="2076137325"/>
            <ac:spMk id="41" creationId="{E6A97711-5441-8147-B56E-4174788446C4}"/>
          </ac:spMkLst>
        </pc:spChg>
        <pc:spChg chg="add mod">
          <ac:chgData name="清水 宏之" userId="4453f3e2a29c31ac" providerId="LiveId" clId="{78E1713B-99B9-D744-9103-808C3E315F42}" dt="2020-10-17T14:20:22.761" v="2331" actId="404"/>
          <ac:spMkLst>
            <pc:docMk/>
            <pc:sldMk cId="2373724005" sldId="2076137325"/>
            <ac:spMk id="42" creationId="{8A7E3B43-DD24-8146-B32B-18AE2EF93075}"/>
          </ac:spMkLst>
        </pc:spChg>
        <pc:spChg chg="add mod">
          <ac:chgData name="清水 宏之" userId="4453f3e2a29c31ac" providerId="LiveId" clId="{78E1713B-99B9-D744-9103-808C3E315F42}" dt="2020-10-17T14:20:26.272" v="2335" actId="404"/>
          <ac:spMkLst>
            <pc:docMk/>
            <pc:sldMk cId="2373724005" sldId="2076137325"/>
            <ac:spMk id="43" creationId="{614B8EA2-AFB1-2944-96A6-D1BD1D4C3D6B}"/>
          </ac:spMkLst>
        </pc:spChg>
        <pc:spChg chg="add del mod">
          <ac:chgData name="清水 宏之" userId="4453f3e2a29c31ac" providerId="LiveId" clId="{78E1713B-99B9-D744-9103-808C3E315F42}" dt="2020-10-17T13:56:45.660" v="1210" actId="478"/>
          <ac:spMkLst>
            <pc:docMk/>
            <pc:sldMk cId="2373724005" sldId="2076137325"/>
            <ac:spMk id="44" creationId="{DC32C363-00B8-9F44-973E-E03DF832B6DF}"/>
          </ac:spMkLst>
        </pc:spChg>
        <pc:spChg chg="add del mod">
          <ac:chgData name="清水 宏之" userId="4453f3e2a29c31ac" providerId="LiveId" clId="{78E1713B-99B9-D744-9103-808C3E315F42}" dt="2020-10-17T13:56:45.660" v="1210" actId="478"/>
          <ac:spMkLst>
            <pc:docMk/>
            <pc:sldMk cId="2373724005" sldId="2076137325"/>
            <ac:spMk id="45" creationId="{ECC90CE9-7F81-E941-AA64-9AA01075479E}"/>
          </ac:spMkLst>
        </pc:spChg>
        <pc:spChg chg="add del mod">
          <ac:chgData name="清水 宏之" userId="4453f3e2a29c31ac" providerId="LiveId" clId="{78E1713B-99B9-D744-9103-808C3E315F42}" dt="2020-10-17T13:56:45.660" v="1210" actId="478"/>
          <ac:spMkLst>
            <pc:docMk/>
            <pc:sldMk cId="2373724005" sldId="2076137325"/>
            <ac:spMk id="46" creationId="{316C390F-B20A-3641-89C4-DF136589D92C}"/>
          </ac:spMkLst>
        </pc:spChg>
        <pc:spChg chg="add del mod">
          <ac:chgData name="清水 宏之" userId="4453f3e2a29c31ac" providerId="LiveId" clId="{78E1713B-99B9-D744-9103-808C3E315F42}" dt="2020-10-17T13:56:45.660" v="1210" actId="478"/>
          <ac:spMkLst>
            <pc:docMk/>
            <pc:sldMk cId="2373724005" sldId="2076137325"/>
            <ac:spMk id="47" creationId="{4A7B05BC-5F84-F14B-8E20-D9C958F67EE1}"/>
          </ac:spMkLst>
        </pc:spChg>
        <pc:spChg chg="add del mod">
          <ac:chgData name="清水 宏之" userId="4453f3e2a29c31ac" providerId="LiveId" clId="{78E1713B-99B9-D744-9103-808C3E315F42}" dt="2020-10-17T13:56:45.660" v="1210" actId="478"/>
          <ac:spMkLst>
            <pc:docMk/>
            <pc:sldMk cId="2373724005" sldId="2076137325"/>
            <ac:spMk id="48" creationId="{A09E3F67-FDF8-D949-881A-CBC6B4F683A7}"/>
          </ac:spMkLst>
        </pc:spChg>
        <pc:spChg chg="add del mod">
          <ac:chgData name="清水 宏之" userId="4453f3e2a29c31ac" providerId="LiveId" clId="{78E1713B-99B9-D744-9103-808C3E315F42}" dt="2020-10-17T13:56:45.660" v="1210" actId="478"/>
          <ac:spMkLst>
            <pc:docMk/>
            <pc:sldMk cId="2373724005" sldId="2076137325"/>
            <ac:spMk id="49" creationId="{EBFE1628-3A87-DD4B-AF29-A89C71203930}"/>
          </ac:spMkLst>
        </pc:spChg>
        <pc:spChg chg="add del mod">
          <ac:chgData name="清水 宏之" userId="4453f3e2a29c31ac" providerId="LiveId" clId="{78E1713B-99B9-D744-9103-808C3E315F42}" dt="2020-10-17T14:20:35.803" v="2338"/>
          <ac:spMkLst>
            <pc:docMk/>
            <pc:sldMk cId="2373724005" sldId="2076137325"/>
            <ac:spMk id="50" creationId="{59B3FA86-F087-494C-ACA3-5E99CE348D74}"/>
          </ac:spMkLst>
        </pc:spChg>
        <pc:spChg chg="add del mod">
          <ac:chgData name="清水 宏之" userId="4453f3e2a29c31ac" providerId="LiveId" clId="{78E1713B-99B9-D744-9103-808C3E315F42}" dt="2020-10-17T14:20:39.118" v="2341"/>
          <ac:spMkLst>
            <pc:docMk/>
            <pc:sldMk cId="2373724005" sldId="2076137325"/>
            <ac:spMk id="51" creationId="{9E1BEB78-DF69-714E-B017-738E7C44ED0B}"/>
          </ac:spMkLst>
        </pc:spChg>
        <pc:graphicFrameChg chg="add del mod">
          <ac:chgData name="清水 宏之" userId="4453f3e2a29c31ac" providerId="LiveId" clId="{78E1713B-99B9-D744-9103-808C3E315F42}" dt="2020-10-17T13:53:05.241" v="1039"/>
          <ac:graphicFrameMkLst>
            <pc:docMk/>
            <pc:sldMk cId="2373724005" sldId="2076137325"/>
            <ac:graphicFrameMk id="8" creationId="{9D9845FB-5AEE-4C41-9E08-6AA595C8C2C3}"/>
          </ac:graphicFrameMkLst>
        </pc:graphicFrameChg>
        <pc:graphicFrameChg chg="add mod modGraphic">
          <ac:chgData name="清水 宏之" userId="4453f3e2a29c31ac" providerId="LiveId" clId="{78E1713B-99B9-D744-9103-808C3E315F42}" dt="2020-10-17T14:01:10.157" v="1531" actId="20577"/>
          <ac:graphicFrameMkLst>
            <pc:docMk/>
            <pc:sldMk cId="2373724005" sldId="2076137325"/>
            <ac:graphicFrameMk id="38" creationId="{51B492F9-43F1-E447-8D4D-C602FACCC14E}"/>
          </ac:graphicFrameMkLst>
        </pc:graphicFrameChg>
      </pc:sldChg>
      <pc:sldChg chg="modSp add del mod">
        <pc:chgData name="清水 宏之" userId="4453f3e2a29c31ac" providerId="LiveId" clId="{78E1713B-99B9-D744-9103-808C3E315F42}" dt="2020-10-17T13:59:19.746" v="1330" actId="2696"/>
        <pc:sldMkLst>
          <pc:docMk/>
          <pc:sldMk cId="3185523658" sldId="2076137326"/>
        </pc:sldMkLst>
        <pc:spChg chg="mod">
          <ac:chgData name="清水 宏之" userId="4453f3e2a29c31ac" providerId="LiveId" clId="{78E1713B-99B9-D744-9103-808C3E315F42}" dt="2020-10-17T13:59:04.522" v="1327" actId="1076"/>
          <ac:spMkLst>
            <pc:docMk/>
            <pc:sldMk cId="3185523658" sldId="2076137326"/>
            <ac:spMk id="3" creationId="{54E5CAA8-54BB-1049-8D43-C7DE570ABBF0}"/>
          </ac:spMkLst>
        </pc:spChg>
        <pc:spChg chg="mod">
          <ac:chgData name="清水 宏之" userId="4453f3e2a29c31ac" providerId="LiveId" clId="{78E1713B-99B9-D744-9103-808C3E315F42}" dt="2020-10-17T13:57:03.399" v="1220"/>
          <ac:spMkLst>
            <pc:docMk/>
            <pc:sldMk cId="3185523658" sldId="2076137326"/>
            <ac:spMk id="6" creationId="{96E60B7D-DD12-F64B-9A48-0B3F843367A0}"/>
          </ac:spMkLst>
        </pc:spChg>
        <pc:spChg chg="mod">
          <ac:chgData name="清水 宏之" userId="4453f3e2a29c31ac" providerId="LiveId" clId="{78E1713B-99B9-D744-9103-808C3E315F42}" dt="2020-10-17T13:57:29.088" v="1271" actId="20577"/>
          <ac:spMkLst>
            <pc:docMk/>
            <pc:sldMk cId="3185523658" sldId="2076137326"/>
            <ac:spMk id="7" creationId="{B8B6D868-8557-A347-B650-9593CE59546C}"/>
          </ac:spMkLst>
        </pc:spChg>
      </pc:sldChg>
      <pc:sldChg chg="addSp delSp modSp add mod">
        <pc:chgData name="清水 宏之" userId="4453f3e2a29c31ac" providerId="LiveId" clId="{78E1713B-99B9-D744-9103-808C3E315F42}" dt="2020-10-18T02:02:41.158" v="4618"/>
        <pc:sldMkLst>
          <pc:docMk/>
          <pc:sldMk cId="1432852058" sldId="2076137327"/>
        </pc:sldMkLst>
        <pc:spChg chg="mod">
          <ac:chgData name="清水 宏之" userId="4453f3e2a29c31ac" providerId="LiveId" clId="{78E1713B-99B9-D744-9103-808C3E315F42}" dt="2020-10-18T02:02:41.158" v="4618"/>
          <ac:spMkLst>
            <pc:docMk/>
            <pc:sldMk cId="1432852058" sldId="2076137327"/>
            <ac:spMk id="2" creationId="{2B510E3F-3C7C-964C-A565-65B8162A4E21}"/>
          </ac:spMkLst>
        </pc:spChg>
        <pc:spChg chg="mod">
          <ac:chgData name="清水 宏之" userId="4453f3e2a29c31ac" providerId="LiveId" clId="{78E1713B-99B9-D744-9103-808C3E315F42}" dt="2020-10-18T02:02:41.158" v="4618"/>
          <ac:spMkLst>
            <pc:docMk/>
            <pc:sldMk cId="1432852058" sldId="2076137327"/>
            <ac:spMk id="3" creationId="{54E5CAA8-54BB-1049-8D43-C7DE570ABBF0}"/>
          </ac:spMkLst>
        </pc:spChg>
        <pc:spChg chg="mod">
          <ac:chgData name="清水 宏之" userId="4453f3e2a29c31ac" providerId="LiveId" clId="{78E1713B-99B9-D744-9103-808C3E315F42}" dt="2020-10-18T02:02:41.158" v="4618"/>
          <ac:spMkLst>
            <pc:docMk/>
            <pc:sldMk cId="1432852058" sldId="2076137327"/>
            <ac:spMk id="4" creationId="{4B771344-9AA3-AA47-8FF2-91175C9C3F5E}"/>
          </ac:spMkLst>
        </pc:spChg>
        <pc:spChg chg="mod">
          <ac:chgData name="清水 宏之" userId="4453f3e2a29c31ac" providerId="LiveId" clId="{78E1713B-99B9-D744-9103-808C3E315F42}" dt="2020-10-18T02:02:41.158" v="4618"/>
          <ac:spMkLst>
            <pc:docMk/>
            <pc:sldMk cId="1432852058" sldId="2076137327"/>
            <ac:spMk id="5" creationId="{0DDF69B8-F88E-C94F-9E14-0796B67CBA3E}"/>
          </ac:spMkLst>
        </pc:spChg>
        <pc:spChg chg="mod">
          <ac:chgData name="清水 宏之" userId="4453f3e2a29c31ac" providerId="LiveId" clId="{78E1713B-99B9-D744-9103-808C3E315F42}" dt="2020-10-17T13:58:53.358" v="1325"/>
          <ac:spMkLst>
            <pc:docMk/>
            <pc:sldMk cId="1432852058" sldId="2076137327"/>
            <ac:spMk id="6" creationId="{96E60B7D-DD12-F64B-9A48-0B3F843367A0}"/>
          </ac:spMkLst>
        </pc:spChg>
        <pc:spChg chg="mod">
          <ac:chgData name="清水 宏之" userId="4453f3e2a29c31ac" providerId="LiveId" clId="{78E1713B-99B9-D744-9103-808C3E315F42}" dt="2020-10-17T13:59:00.095" v="1326"/>
          <ac:spMkLst>
            <pc:docMk/>
            <pc:sldMk cId="1432852058" sldId="2076137327"/>
            <ac:spMk id="7" creationId="{B8B6D868-8557-A347-B650-9593CE59546C}"/>
          </ac:spMkLst>
        </pc:spChg>
        <pc:spChg chg="add mod">
          <ac:chgData name="清水 宏之" userId="4453f3e2a29c31ac" providerId="LiveId" clId="{78E1713B-99B9-D744-9103-808C3E315F42}" dt="2020-10-17T13:59:15.740" v="1329" actId="1076"/>
          <ac:spMkLst>
            <pc:docMk/>
            <pc:sldMk cId="1432852058" sldId="2076137327"/>
            <ac:spMk id="13" creationId="{F8E74689-915C-9C49-BD5D-CA5C3E84FAC6}"/>
          </ac:spMkLst>
        </pc:spChg>
        <pc:spChg chg="add mod">
          <ac:chgData name="清水 宏之" userId="4453f3e2a29c31ac" providerId="LiveId" clId="{78E1713B-99B9-D744-9103-808C3E315F42}" dt="2020-10-17T13:59:15.740" v="1329" actId="1076"/>
          <ac:spMkLst>
            <pc:docMk/>
            <pc:sldMk cId="1432852058" sldId="2076137327"/>
            <ac:spMk id="14" creationId="{CBD3BA57-247B-454C-8D0A-2CEE898A9574}"/>
          </ac:spMkLst>
        </pc:spChg>
        <pc:spChg chg="add mod">
          <ac:chgData name="清水 宏之" userId="4453f3e2a29c31ac" providerId="LiveId" clId="{78E1713B-99B9-D744-9103-808C3E315F42}" dt="2020-10-17T13:59:15.740" v="1329" actId="1076"/>
          <ac:spMkLst>
            <pc:docMk/>
            <pc:sldMk cId="1432852058" sldId="2076137327"/>
            <ac:spMk id="15" creationId="{79CCA217-6E44-8A43-998E-7A6DE21C89DB}"/>
          </ac:spMkLst>
        </pc:spChg>
        <pc:spChg chg="add mod">
          <ac:chgData name="清水 宏之" userId="4453f3e2a29c31ac" providerId="LiveId" clId="{78E1713B-99B9-D744-9103-808C3E315F42}" dt="2020-10-17T13:59:15.740" v="1329" actId="1076"/>
          <ac:spMkLst>
            <pc:docMk/>
            <pc:sldMk cId="1432852058" sldId="2076137327"/>
            <ac:spMk id="16" creationId="{1E4EF685-E913-984C-BC43-A76F53A06934}"/>
          </ac:spMkLst>
        </pc:spChg>
        <pc:spChg chg="add mod">
          <ac:chgData name="清水 宏之" userId="4453f3e2a29c31ac" providerId="LiveId" clId="{78E1713B-99B9-D744-9103-808C3E315F42}" dt="2020-10-17T13:59:15.740" v="1329" actId="1076"/>
          <ac:spMkLst>
            <pc:docMk/>
            <pc:sldMk cId="1432852058" sldId="2076137327"/>
            <ac:spMk id="17" creationId="{3684C558-38AF-E34C-A1AE-D9D69536BCD5}"/>
          </ac:spMkLst>
        </pc:spChg>
        <pc:spChg chg="add mod">
          <ac:chgData name="清水 宏之" userId="4453f3e2a29c31ac" providerId="LiveId" clId="{78E1713B-99B9-D744-9103-808C3E315F42}" dt="2020-10-17T13:59:15.740" v="1329" actId="1076"/>
          <ac:spMkLst>
            <pc:docMk/>
            <pc:sldMk cId="1432852058" sldId="2076137327"/>
            <ac:spMk id="18" creationId="{666148C2-C443-A54A-AC72-6ECE7839F6B6}"/>
          </ac:spMkLst>
        </pc:spChg>
        <pc:spChg chg="add mod">
          <ac:chgData name="清水 宏之" userId="4453f3e2a29c31ac" providerId="LiveId" clId="{78E1713B-99B9-D744-9103-808C3E315F42}" dt="2020-10-17T14:20:45.810" v="2343"/>
          <ac:spMkLst>
            <pc:docMk/>
            <pc:sldMk cId="1432852058" sldId="2076137327"/>
            <ac:spMk id="19" creationId="{5E4EAA2E-E04F-5A41-8CF3-A60CDD1C8332}"/>
          </ac:spMkLst>
        </pc:spChg>
        <pc:spChg chg="add mod">
          <ac:chgData name="清水 宏之" userId="4453f3e2a29c31ac" providerId="LiveId" clId="{78E1713B-99B9-D744-9103-808C3E315F42}" dt="2020-10-17T14:20:45.810" v="2343"/>
          <ac:spMkLst>
            <pc:docMk/>
            <pc:sldMk cId="1432852058" sldId="2076137327"/>
            <ac:spMk id="20" creationId="{03E5DE7B-77E2-C449-88A0-C6D8FDD984BA}"/>
          </ac:spMkLst>
        </pc:spChg>
        <pc:spChg chg="add mod">
          <ac:chgData name="清水 宏之" userId="4453f3e2a29c31ac" providerId="LiveId" clId="{78E1713B-99B9-D744-9103-808C3E315F42}" dt="2020-10-17T14:20:45.810" v="2343"/>
          <ac:spMkLst>
            <pc:docMk/>
            <pc:sldMk cId="1432852058" sldId="2076137327"/>
            <ac:spMk id="21" creationId="{6BB384D4-158F-524C-98DC-44858F2808AC}"/>
          </ac:spMkLst>
        </pc:spChg>
        <pc:spChg chg="add mod">
          <ac:chgData name="清水 宏之" userId="4453f3e2a29c31ac" providerId="LiveId" clId="{78E1713B-99B9-D744-9103-808C3E315F42}" dt="2020-10-17T14:20:45.810" v="2343"/>
          <ac:spMkLst>
            <pc:docMk/>
            <pc:sldMk cId="1432852058" sldId="2076137327"/>
            <ac:spMk id="22" creationId="{D7F61278-E261-A842-B90E-9155E2E647E7}"/>
          </ac:spMkLst>
        </pc:spChg>
        <pc:spChg chg="del">
          <ac:chgData name="清水 宏之" userId="4453f3e2a29c31ac" providerId="LiveId" clId="{78E1713B-99B9-D744-9103-808C3E315F42}" dt="2020-10-17T14:20:45.391" v="2342" actId="478"/>
          <ac:spMkLst>
            <pc:docMk/>
            <pc:sldMk cId="1432852058" sldId="2076137327"/>
            <ac:spMk id="40" creationId="{9F36E01F-06AF-4C40-BEF2-C64AA348DD59}"/>
          </ac:spMkLst>
        </pc:spChg>
        <pc:spChg chg="del">
          <ac:chgData name="清水 宏之" userId="4453f3e2a29c31ac" providerId="LiveId" clId="{78E1713B-99B9-D744-9103-808C3E315F42}" dt="2020-10-17T14:20:45.391" v="2342" actId="478"/>
          <ac:spMkLst>
            <pc:docMk/>
            <pc:sldMk cId="1432852058" sldId="2076137327"/>
            <ac:spMk id="41" creationId="{E6A97711-5441-8147-B56E-4174788446C4}"/>
          </ac:spMkLst>
        </pc:spChg>
        <pc:spChg chg="del">
          <ac:chgData name="清水 宏之" userId="4453f3e2a29c31ac" providerId="LiveId" clId="{78E1713B-99B9-D744-9103-808C3E315F42}" dt="2020-10-17T14:20:45.391" v="2342" actId="478"/>
          <ac:spMkLst>
            <pc:docMk/>
            <pc:sldMk cId="1432852058" sldId="2076137327"/>
            <ac:spMk id="42" creationId="{8A7E3B43-DD24-8146-B32B-18AE2EF93075}"/>
          </ac:spMkLst>
        </pc:spChg>
        <pc:spChg chg="del">
          <ac:chgData name="清水 宏之" userId="4453f3e2a29c31ac" providerId="LiveId" clId="{78E1713B-99B9-D744-9103-808C3E315F42}" dt="2020-10-17T14:20:45.391" v="2342" actId="478"/>
          <ac:spMkLst>
            <pc:docMk/>
            <pc:sldMk cId="1432852058" sldId="2076137327"/>
            <ac:spMk id="43" creationId="{614B8EA2-AFB1-2944-96A6-D1BD1D4C3D6B}"/>
          </ac:spMkLst>
        </pc:spChg>
        <pc:graphicFrameChg chg="mod modGraphic">
          <ac:chgData name="清水 宏之" userId="4453f3e2a29c31ac" providerId="LiveId" clId="{78E1713B-99B9-D744-9103-808C3E315F42}" dt="2020-10-17T14:01:02.189" v="1508" actId="20577"/>
          <ac:graphicFrameMkLst>
            <pc:docMk/>
            <pc:sldMk cId="1432852058" sldId="2076137327"/>
            <ac:graphicFrameMk id="38" creationId="{51B492F9-43F1-E447-8D4D-C602FACCC14E}"/>
          </ac:graphicFrameMkLst>
        </pc:graphicFrameChg>
      </pc:sldChg>
      <pc:sldChg chg="addSp delSp modSp add mod">
        <pc:chgData name="清水 宏之" userId="4453f3e2a29c31ac" providerId="LiveId" clId="{78E1713B-99B9-D744-9103-808C3E315F42}" dt="2020-10-18T02:02:41.158" v="4618"/>
        <pc:sldMkLst>
          <pc:docMk/>
          <pc:sldMk cId="2307750358" sldId="2076137328"/>
        </pc:sldMkLst>
        <pc:spChg chg="mod">
          <ac:chgData name="清水 宏之" userId="4453f3e2a29c31ac" providerId="LiveId" clId="{78E1713B-99B9-D744-9103-808C3E315F42}" dt="2020-10-18T02:02:41.158" v="4618"/>
          <ac:spMkLst>
            <pc:docMk/>
            <pc:sldMk cId="2307750358" sldId="2076137328"/>
            <ac:spMk id="2" creationId="{2B510E3F-3C7C-964C-A565-65B8162A4E21}"/>
          </ac:spMkLst>
        </pc:spChg>
        <pc:spChg chg="mod">
          <ac:chgData name="清水 宏之" userId="4453f3e2a29c31ac" providerId="LiveId" clId="{78E1713B-99B9-D744-9103-808C3E315F42}" dt="2020-10-18T02:02:41.158" v="4618"/>
          <ac:spMkLst>
            <pc:docMk/>
            <pc:sldMk cId="2307750358" sldId="2076137328"/>
            <ac:spMk id="3" creationId="{54E5CAA8-54BB-1049-8D43-C7DE570ABBF0}"/>
          </ac:spMkLst>
        </pc:spChg>
        <pc:spChg chg="mod">
          <ac:chgData name="清水 宏之" userId="4453f3e2a29c31ac" providerId="LiveId" clId="{78E1713B-99B9-D744-9103-808C3E315F42}" dt="2020-10-18T02:02:41.158" v="4618"/>
          <ac:spMkLst>
            <pc:docMk/>
            <pc:sldMk cId="2307750358" sldId="2076137328"/>
            <ac:spMk id="4" creationId="{4B771344-9AA3-AA47-8FF2-91175C9C3F5E}"/>
          </ac:spMkLst>
        </pc:spChg>
        <pc:spChg chg="mod">
          <ac:chgData name="清水 宏之" userId="4453f3e2a29c31ac" providerId="LiveId" clId="{78E1713B-99B9-D744-9103-808C3E315F42}" dt="2020-10-18T02:02:41.158" v="4618"/>
          <ac:spMkLst>
            <pc:docMk/>
            <pc:sldMk cId="2307750358" sldId="2076137328"/>
            <ac:spMk id="5" creationId="{0DDF69B8-F88E-C94F-9E14-0796B67CBA3E}"/>
          </ac:spMkLst>
        </pc:spChg>
        <pc:spChg chg="mod">
          <ac:chgData name="清水 宏之" userId="4453f3e2a29c31ac" providerId="LiveId" clId="{78E1713B-99B9-D744-9103-808C3E315F42}" dt="2020-10-17T13:59:43.600" v="1344" actId="14100"/>
          <ac:spMkLst>
            <pc:docMk/>
            <pc:sldMk cId="2307750358" sldId="2076137328"/>
            <ac:spMk id="6" creationId="{96E60B7D-DD12-F64B-9A48-0B3F843367A0}"/>
          </ac:spMkLst>
        </pc:spChg>
        <pc:spChg chg="mod">
          <ac:chgData name="清水 宏之" userId="4453f3e2a29c31ac" providerId="LiveId" clId="{78E1713B-99B9-D744-9103-808C3E315F42}" dt="2020-10-17T14:00:17.969" v="1445" actId="20577"/>
          <ac:spMkLst>
            <pc:docMk/>
            <pc:sldMk cId="2307750358" sldId="2076137328"/>
            <ac:spMk id="7" creationId="{B8B6D868-8557-A347-B650-9593CE59546C}"/>
          </ac:spMkLst>
        </pc:spChg>
        <pc:spChg chg="add mod">
          <ac:chgData name="清水 宏之" userId="4453f3e2a29c31ac" providerId="LiveId" clId="{78E1713B-99B9-D744-9103-808C3E315F42}" dt="2020-10-17T14:01:15.165" v="1533" actId="20577"/>
          <ac:spMkLst>
            <pc:docMk/>
            <pc:sldMk cId="2307750358" sldId="2076137328"/>
            <ac:spMk id="19" creationId="{332A382F-1F60-F648-82C4-AF0A6A727D71}"/>
          </ac:spMkLst>
        </pc:spChg>
        <pc:spChg chg="add mod">
          <ac:chgData name="清水 宏之" userId="4453f3e2a29c31ac" providerId="LiveId" clId="{78E1713B-99B9-D744-9103-808C3E315F42}" dt="2020-10-17T14:01:23.311" v="1537" actId="20577"/>
          <ac:spMkLst>
            <pc:docMk/>
            <pc:sldMk cId="2307750358" sldId="2076137328"/>
            <ac:spMk id="20" creationId="{4EFD9676-EA30-7E4D-85B1-6A91FF48FF5E}"/>
          </ac:spMkLst>
        </pc:spChg>
        <pc:spChg chg="add mod">
          <ac:chgData name="清水 宏之" userId="4453f3e2a29c31ac" providerId="LiveId" clId="{78E1713B-99B9-D744-9103-808C3E315F42}" dt="2020-10-17T14:01:31.819" v="1541" actId="20577"/>
          <ac:spMkLst>
            <pc:docMk/>
            <pc:sldMk cId="2307750358" sldId="2076137328"/>
            <ac:spMk id="21" creationId="{E18D5473-5E75-D740-B744-EB416167D7FA}"/>
          </ac:spMkLst>
        </pc:spChg>
        <pc:spChg chg="add mod">
          <ac:chgData name="清水 宏之" userId="4453f3e2a29c31ac" providerId="LiveId" clId="{78E1713B-99B9-D744-9103-808C3E315F42}" dt="2020-10-17T14:01:38.217" v="1546" actId="20577"/>
          <ac:spMkLst>
            <pc:docMk/>
            <pc:sldMk cId="2307750358" sldId="2076137328"/>
            <ac:spMk id="22" creationId="{D1AEBC84-451E-BC40-BA45-BB2C638C41AC}"/>
          </ac:spMkLst>
        </pc:spChg>
        <pc:spChg chg="add mod">
          <ac:chgData name="清水 宏之" userId="4453f3e2a29c31ac" providerId="LiveId" clId="{78E1713B-99B9-D744-9103-808C3E315F42}" dt="2020-10-17T14:20:51.790" v="2345"/>
          <ac:spMkLst>
            <pc:docMk/>
            <pc:sldMk cId="2307750358" sldId="2076137328"/>
            <ac:spMk id="23" creationId="{7C5B4E5D-F4E3-E04E-AD8A-9E58AB0E3945}"/>
          </ac:spMkLst>
        </pc:spChg>
        <pc:spChg chg="add mod">
          <ac:chgData name="清水 宏之" userId="4453f3e2a29c31ac" providerId="LiveId" clId="{78E1713B-99B9-D744-9103-808C3E315F42}" dt="2020-10-17T14:20:51.790" v="2345"/>
          <ac:spMkLst>
            <pc:docMk/>
            <pc:sldMk cId="2307750358" sldId="2076137328"/>
            <ac:spMk id="24" creationId="{145C1839-66EE-5949-8FC2-B0580D67E261}"/>
          </ac:spMkLst>
        </pc:spChg>
        <pc:spChg chg="add mod">
          <ac:chgData name="清水 宏之" userId="4453f3e2a29c31ac" providerId="LiveId" clId="{78E1713B-99B9-D744-9103-808C3E315F42}" dt="2020-10-17T14:20:51.790" v="2345"/>
          <ac:spMkLst>
            <pc:docMk/>
            <pc:sldMk cId="2307750358" sldId="2076137328"/>
            <ac:spMk id="25" creationId="{DBFD5EE9-3FB9-7C46-AFB7-B78F100F573A}"/>
          </ac:spMkLst>
        </pc:spChg>
        <pc:spChg chg="add mod">
          <ac:chgData name="清水 宏之" userId="4453f3e2a29c31ac" providerId="LiveId" clId="{78E1713B-99B9-D744-9103-808C3E315F42}" dt="2020-10-17T14:20:51.790" v="2345"/>
          <ac:spMkLst>
            <pc:docMk/>
            <pc:sldMk cId="2307750358" sldId="2076137328"/>
            <ac:spMk id="26" creationId="{ECB04F21-71F9-AF49-9E0C-16A4605522DF}"/>
          </ac:spMkLst>
        </pc:spChg>
        <pc:spChg chg="del">
          <ac:chgData name="清水 宏之" userId="4453f3e2a29c31ac" providerId="LiveId" clId="{78E1713B-99B9-D744-9103-808C3E315F42}" dt="2020-10-17T14:20:51.209" v="2344" actId="478"/>
          <ac:spMkLst>
            <pc:docMk/>
            <pc:sldMk cId="2307750358" sldId="2076137328"/>
            <ac:spMk id="40" creationId="{9F36E01F-06AF-4C40-BEF2-C64AA348DD59}"/>
          </ac:spMkLst>
        </pc:spChg>
        <pc:spChg chg="del">
          <ac:chgData name="清水 宏之" userId="4453f3e2a29c31ac" providerId="LiveId" clId="{78E1713B-99B9-D744-9103-808C3E315F42}" dt="2020-10-17T14:20:51.209" v="2344" actId="478"/>
          <ac:spMkLst>
            <pc:docMk/>
            <pc:sldMk cId="2307750358" sldId="2076137328"/>
            <ac:spMk id="41" creationId="{E6A97711-5441-8147-B56E-4174788446C4}"/>
          </ac:spMkLst>
        </pc:spChg>
        <pc:spChg chg="del">
          <ac:chgData name="清水 宏之" userId="4453f3e2a29c31ac" providerId="LiveId" clId="{78E1713B-99B9-D744-9103-808C3E315F42}" dt="2020-10-17T14:20:51.209" v="2344" actId="478"/>
          <ac:spMkLst>
            <pc:docMk/>
            <pc:sldMk cId="2307750358" sldId="2076137328"/>
            <ac:spMk id="42" creationId="{8A7E3B43-DD24-8146-B32B-18AE2EF93075}"/>
          </ac:spMkLst>
        </pc:spChg>
        <pc:spChg chg="del">
          <ac:chgData name="清水 宏之" userId="4453f3e2a29c31ac" providerId="LiveId" clId="{78E1713B-99B9-D744-9103-808C3E315F42}" dt="2020-10-17T14:20:51.209" v="2344" actId="478"/>
          <ac:spMkLst>
            <pc:docMk/>
            <pc:sldMk cId="2307750358" sldId="2076137328"/>
            <ac:spMk id="43" creationId="{614B8EA2-AFB1-2944-96A6-D1BD1D4C3D6B}"/>
          </ac:spMkLst>
        </pc:spChg>
        <pc:graphicFrameChg chg="modGraphic">
          <ac:chgData name="清水 宏之" userId="4453f3e2a29c31ac" providerId="LiveId" clId="{78E1713B-99B9-D744-9103-808C3E315F42}" dt="2020-10-17T14:00:49.367" v="1485" actId="20577"/>
          <ac:graphicFrameMkLst>
            <pc:docMk/>
            <pc:sldMk cId="2307750358" sldId="2076137328"/>
            <ac:graphicFrameMk id="38" creationId="{51B492F9-43F1-E447-8D4D-C602FACCC14E}"/>
          </ac:graphicFrameMkLst>
        </pc:graphicFrameChg>
      </pc:sldChg>
      <pc:sldChg chg="addSp modSp add mod">
        <pc:chgData name="清水 宏之" userId="4453f3e2a29c31ac" providerId="LiveId" clId="{78E1713B-99B9-D744-9103-808C3E315F42}" dt="2020-10-18T02:06:04.418" v="4690" actId="1076"/>
        <pc:sldMkLst>
          <pc:docMk/>
          <pc:sldMk cId="4186048518" sldId="2076137329"/>
        </pc:sldMkLst>
        <pc:spChg chg="mod">
          <ac:chgData name="清水 宏之" userId="4453f3e2a29c31ac" providerId="LiveId" clId="{78E1713B-99B9-D744-9103-808C3E315F42}" dt="2020-10-18T02:02:41.158" v="4618"/>
          <ac:spMkLst>
            <pc:docMk/>
            <pc:sldMk cId="4186048518" sldId="2076137329"/>
            <ac:spMk id="2" creationId="{1B956AF0-EF90-394D-B913-4BEDE39E228C}"/>
          </ac:spMkLst>
        </pc:spChg>
        <pc:spChg chg="mod">
          <ac:chgData name="清水 宏之" userId="4453f3e2a29c31ac" providerId="LiveId" clId="{78E1713B-99B9-D744-9103-808C3E315F42}" dt="2020-10-18T02:02:41.158" v="4618"/>
          <ac:spMkLst>
            <pc:docMk/>
            <pc:sldMk cId="4186048518" sldId="2076137329"/>
            <ac:spMk id="3" creationId="{B953439F-1BCA-4C47-8378-2F2BC5027EDD}"/>
          </ac:spMkLst>
        </pc:spChg>
        <pc:spChg chg="mod">
          <ac:chgData name="清水 宏之" userId="4453f3e2a29c31ac" providerId="LiveId" clId="{78E1713B-99B9-D744-9103-808C3E315F42}" dt="2020-10-18T02:02:41.158" v="4618"/>
          <ac:spMkLst>
            <pc:docMk/>
            <pc:sldMk cId="4186048518" sldId="2076137329"/>
            <ac:spMk id="4" creationId="{BE62FC9B-B7FF-3740-9868-100EE0D0B601}"/>
          </ac:spMkLst>
        </pc:spChg>
        <pc:spChg chg="mod">
          <ac:chgData name="清水 宏之" userId="4453f3e2a29c31ac" providerId="LiveId" clId="{78E1713B-99B9-D744-9103-808C3E315F42}" dt="2020-10-18T02:02:41.158" v="4618"/>
          <ac:spMkLst>
            <pc:docMk/>
            <pc:sldMk cId="4186048518" sldId="2076137329"/>
            <ac:spMk id="5" creationId="{988D6D50-1C1E-2E43-846A-B8A794FF51F6}"/>
          </ac:spMkLst>
        </pc:spChg>
        <pc:spChg chg="add mod">
          <ac:chgData name="清水 宏之" userId="4453f3e2a29c31ac" providerId="LiveId" clId="{78E1713B-99B9-D744-9103-808C3E315F42}" dt="2020-10-17T14:03:28.477" v="1599" actId="20577"/>
          <ac:spMkLst>
            <pc:docMk/>
            <pc:sldMk cId="4186048518" sldId="2076137329"/>
            <ac:spMk id="6" creationId="{A5D4C3EB-7D7D-CA42-A48C-CA898DD67378}"/>
          </ac:spMkLst>
        </pc:spChg>
        <pc:spChg chg="add mod">
          <ac:chgData name="清水 宏之" userId="4453f3e2a29c31ac" providerId="LiveId" clId="{78E1713B-99B9-D744-9103-808C3E315F42}" dt="2020-10-18T02:06:00.574" v="4689" actId="1076"/>
          <ac:spMkLst>
            <pc:docMk/>
            <pc:sldMk cId="4186048518" sldId="2076137329"/>
            <ac:spMk id="8" creationId="{833714DA-7CE4-C946-875F-3E037F15D520}"/>
          </ac:spMkLst>
        </pc:spChg>
        <pc:spChg chg="add mod">
          <ac:chgData name="清水 宏之" userId="4453f3e2a29c31ac" providerId="LiveId" clId="{78E1713B-99B9-D744-9103-808C3E315F42}" dt="2020-10-18T02:06:00.574" v="4689" actId="1076"/>
          <ac:spMkLst>
            <pc:docMk/>
            <pc:sldMk cId="4186048518" sldId="2076137329"/>
            <ac:spMk id="9" creationId="{D00D7009-C7E0-7249-BE14-00C1ED9B6B10}"/>
          </ac:spMkLst>
        </pc:spChg>
        <pc:spChg chg="add mod">
          <ac:chgData name="清水 宏之" userId="4453f3e2a29c31ac" providerId="LiveId" clId="{78E1713B-99B9-D744-9103-808C3E315F42}" dt="2020-10-18T02:06:00.574" v="4689" actId="1076"/>
          <ac:spMkLst>
            <pc:docMk/>
            <pc:sldMk cId="4186048518" sldId="2076137329"/>
            <ac:spMk id="10" creationId="{71E18837-BC4C-B64D-9C3B-E9A05DFBF33F}"/>
          </ac:spMkLst>
        </pc:spChg>
        <pc:spChg chg="add mod">
          <ac:chgData name="清水 宏之" userId="4453f3e2a29c31ac" providerId="LiveId" clId="{78E1713B-99B9-D744-9103-808C3E315F42}" dt="2020-10-18T02:06:00.574" v="4689" actId="1076"/>
          <ac:spMkLst>
            <pc:docMk/>
            <pc:sldMk cId="4186048518" sldId="2076137329"/>
            <ac:spMk id="11" creationId="{D9D52DB6-4280-974D-BAAE-129E4B83759C}"/>
          </ac:spMkLst>
        </pc:spChg>
        <pc:spChg chg="add mod">
          <ac:chgData name="清水 宏之" userId="4453f3e2a29c31ac" providerId="LiveId" clId="{78E1713B-99B9-D744-9103-808C3E315F42}" dt="2020-10-18T02:06:04.418" v="4690" actId="1076"/>
          <ac:spMkLst>
            <pc:docMk/>
            <pc:sldMk cId="4186048518" sldId="2076137329"/>
            <ac:spMk id="12" creationId="{2395C82E-0D9E-C14B-9BD4-565F9E6306DB}"/>
          </ac:spMkLst>
        </pc:spChg>
        <pc:spChg chg="add mod">
          <ac:chgData name="清水 宏之" userId="4453f3e2a29c31ac" providerId="LiveId" clId="{78E1713B-99B9-D744-9103-808C3E315F42}" dt="2020-10-17T14:09:39.435" v="1903" actId="1076"/>
          <ac:spMkLst>
            <pc:docMk/>
            <pc:sldMk cId="4186048518" sldId="2076137329"/>
            <ac:spMk id="13" creationId="{26CC366A-FECC-4440-A0FE-B2244BDE2A17}"/>
          </ac:spMkLst>
        </pc:spChg>
        <pc:spChg chg="add mod">
          <ac:chgData name="清水 宏之" userId="4453f3e2a29c31ac" providerId="LiveId" clId="{78E1713B-99B9-D744-9103-808C3E315F42}" dt="2020-10-17T14:09:46.632" v="1912" actId="20577"/>
          <ac:spMkLst>
            <pc:docMk/>
            <pc:sldMk cId="4186048518" sldId="2076137329"/>
            <ac:spMk id="14" creationId="{DC9041D5-45F0-A647-B9C5-985F57232492}"/>
          </ac:spMkLst>
        </pc:spChg>
        <pc:graphicFrameChg chg="add mod modGraphic">
          <ac:chgData name="清水 宏之" userId="4453f3e2a29c31ac" providerId="LiveId" clId="{78E1713B-99B9-D744-9103-808C3E315F42}" dt="2020-10-18T02:05:51.790" v="4687" actId="1076"/>
          <ac:graphicFrameMkLst>
            <pc:docMk/>
            <pc:sldMk cId="4186048518" sldId="2076137329"/>
            <ac:graphicFrameMk id="7" creationId="{DB3B9C3E-72F0-0149-AB02-79BA82C5CA2B}"/>
          </ac:graphicFrameMkLst>
        </pc:graphicFrameChg>
      </pc:sldChg>
      <pc:sldChg chg="addSp delSp modSp add mod">
        <pc:chgData name="清水 宏之" userId="4453f3e2a29c31ac" providerId="LiveId" clId="{78E1713B-99B9-D744-9103-808C3E315F42}" dt="2020-10-18T02:08:34.116" v="4719" actId="1076"/>
        <pc:sldMkLst>
          <pc:docMk/>
          <pc:sldMk cId="1068048381" sldId="2076137330"/>
        </pc:sldMkLst>
        <pc:spChg chg="mod">
          <ac:chgData name="清水 宏之" userId="4453f3e2a29c31ac" providerId="LiveId" clId="{78E1713B-99B9-D744-9103-808C3E315F42}" dt="2020-10-18T02:02:41.158" v="4618"/>
          <ac:spMkLst>
            <pc:docMk/>
            <pc:sldMk cId="1068048381" sldId="2076137330"/>
            <ac:spMk id="2" creationId="{8ACE871E-FED8-2F46-B79A-EC4046B198BF}"/>
          </ac:spMkLst>
        </pc:spChg>
        <pc:spChg chg="mod">
          <ac:chgData name="清水 宏之" userId="4453f3e2a29c31ac" providerId="LiveId" clId="{78E1713B-99B9-D744-9103-808C3E315F42}" dt="2020-10-18T02:02:41.158" v="4618"/>
          <ac:spMkLst>
            <pc:docMk/>
            <pc:sldMk cId="1068048381" sldId="2076137330"/>
            <ac:spMk id="3" creationId="{A2BCB72A-9C91-3141-8942-03AF6F538862}"/>
          </ac:spMkLst>
        </pc:spChg>
        <pc:spChg chg="mod">
          <ac:chgData name="清水 宏之" userId="4453f3e2a29c31ac" providerId="LiveId" clId="{78E1713B-99B9-D744-9103-808C3E315F42}" dt="2020-10-18T02:02:41.158" v="4618"/>
          <ac:spMkLst>
            <pc:docMk/>
            <pc:sldMk cId="1068048381" sldId="2076137330"/>
            <ac:spMk id="4" creationId="{C3840470-EFDF-DD4F-9D7A-AAECB04655EB}"/>
          </ac:spMkLst>
        </pc:spChg>
        <pc:spChg chg="mod">
          <ac:chgData name="清水 宏之" userId="4453f3e2a29c31ac" providerId="LiveId" clId="{78E1713B-99B9-D744-9103-808C3E315F42}" dt="2020-10-18T02:02:41.158" v="4618"/>
          <ac:spMkLst>
            <pc:docMk/>
            <pc:sldMk cId="1068048381" sldId="2076137330"/>
            <ac:spMk id="5" creationId="{A0970F88-6437-D14F-8573-1532F758A997}"/>
          </ac:spMkLst>
        </pc:spChg>
        <pc:spChg chg="add mod">
          <ac:chgData name="清水 宏之" userId="4453f3e2a29c31ac" providerId="LiveId" clId="{78E1713B-99B9-D744-9103-808C3E315F42}" dt="2020-10-17T14:16:55.946" v="2176" actId="1076"/>
          <ac:spMkLst>
            <pc:docMk/>
            <pc:sldMk cId="1068048381" sldId="2076137330"/>
            <ac:spMk id="6" creationId="{9A16838A-F767-9547-A6BF-77E4A057054E}"/>
          </ac:spMkLst>
        </pc:spChg>
        <pc:spChg chg="add mod">
          <ac:chgData name="清水 宏之" userId="4453f3e2a29c31ac" providerId="LiveId" clId="{78E1713B-99B9-D744-9103-808C3E315F42}" dt="2020-10-18T02:08:13.956" v="4717" actId="207"/>
          <ac:spMkLst>
            <pc:docMk/>
            <pc:sldMk cId="1068048381" sldId="2076137330"/>
            <ac:spMk id="8" creationId="{903D488E-841A-124C-8EF4-89783B192178}"/>
          </ac:spMkLst>
        </pc:spChg>
        <pc:spChg chg="add del mod">
          <ac:chgData name="清水 宏之" userId="4453f3e2a29c31ac" providerId="LiveId" clId="{78E1713B-99B9-D744-9103-808C3E315F42}" dt="2020-10-17T14:13:16.453" v="2045"/>
          <ac:spMkLst>
            <pc:docMk/>
            <pc:sldMk cId="1068048381" sldId="2076137330"/>
            <ac:spMk id="8" creationId="{C6415882-F6A1-1A4C-B45B-D385DBB9A4D5}"/>
          </ac:spMkLst>
        </pc:spChg>
        <pc:spChg chg="add del mod">
          <ac:chgData name="清水 宏之" userId="4453f3e2a29c31ac" providerId="LiveId" clId="{78E1713B-99B9-D744-9103-808C3E315F42}" dt="2020-10-17T14:13:16.453" v="2045"/>
          <ac:spMkLst>
            <pc:docMk/>
            <pc:sldMk cId="1068048381" sldId="2076137330"/>
            <ac:spMk id="9" creationId="{B098AC11-0019-7844-A1DF-1C157B46F70E}"/>
          </ac:spMkLst>
        </pc:spChg>
        <pc:spChg chg="add del mod">
          <ac:chgData name="清水 宏之" userId="4453f3e2a29c31ac" providerId="LiveId" clId="{78E1713B-99B9-D744-9103-808C3E315F42}" dt="2020-10-17T14:13:16.453" v="2045"/>
          <ac:spMkLst>
            <pc:docMk/>
            <pc:sldMk cId="1068048381" sldId="2076137330"/>
            <ac:spMk id="10" creationId="{ADF8326E-3A56-0D44-BFDA-7F7949187DE2}"/>
          </ac:spMkLst>
        </pc:spChg>
        <pc:spChg chg="add del mod">
          <ac:chgData name="清水 宏之" userId="4453f3e2a29c31ac" providerId="LiveId" clId="{78E1713B-99B9-D744-9103-808C3E315F42}" dt="2020-10-17T14:13:16.453" v="2045"/>
          <ac:spMkLst>
            <pc:docMk/>
            <pc:sldMk cId="1068048381" sldId="2076137330"/>
            <ac:spMk id="11" creationId="{01C4F71B-F284-0D46-9557-315ABD138881}"/>
          </ac:spMkLst>
        </pc:spChg>
        <pc:spChg chg="add del mod">
          <ac:chgData name="清水 宏之" userId="4453f3e2a29c31ac" providerId="LiveId" clId="{78E1713B-99B9-D744-9103-808C3E315F42}" dt="2020-10-17T14:13:16.453" v="2045"/>
          <ac:spMkLst>
            <pc:docMk/>
            <pc:sldMk cId="1068048381" sldId="2076137330"/>
            <ac:spMk id="12" creationId="{9ECB4708-3E2D-6842-8FCC-062F3DA2AA4E}"/>
          </ac:spMkLst>
        </pc:spChg>
        <pc:spChg chg="add del mod">
          <ac:chgData name="清水 宏之" userId="4453f3e2a29c31ac" providerId="LiveId" clId="{78E1713B-99B9-D744-9103-808C3E315F42}" dt="2020-10-17T14:13:16.453" v="2045"/>
          <ac:spMkLst>
            <pc:docMk/>
            <pc:sldMk cId="1068048381" sldId="2076137330"/>
            <ac:spMk id="13" creationId="{04BC525D-0B37-3F46-9086-FDFDE1AB80C2}"/>
          </ac:spMkLst>
        </pc:spChg>
        <pc:spChg chg="add del mod">
          <ac:chgData name="清水 宏之" userId="4453f3e2a29c31ac" providerId="LiveId" clId="{78E1713B-99B9-D744-9103-808C3E315F42}" dt="2020-10-17T14:13:16.453" v="2045"/>
          <ac:spMkLst>
            <pc:docMk/>
            <pc:sldMk cId="1068048381" sldId="2076137330"/>
            <ac:spMk id="14" creationId="{B664F766-A27A-B24A-9CF3-2B672C1D260D}"/>
          </ac:spMkLst>
        </pc:spChg>
        <pc:spChg chg="add mod">
          <ac:chgData name="清水 宏之" userId="4453f3e2a29c31ac" providerId="LiveId" clId="{78E1713B-99B9-D744-9103-808C3E315F42}" dt="2020-10-17T14:14:56.767" v="2091" actId="1076"/>
          <ac:spMkLst>
            <pc:docMk/>
            <pc:sldMk cId="1068048381" sldId="2076137330"/>
            <ac:spMk id="19" creationId="{FA2E4C13-6E03-CA40-8134-EBFDB8830ADE}"/>
          </ac:spMkLst>
        </pc:spChg>
        <pc:spChg chg="add mod">
          <ac:chgData name="清水 宏之" userId="4453f3e2a29c31ac" providerId="LiveId" clId="{78E1713B-99B9-D744-9103-808C3E315F42}" dt="2020-10-17T14:15:16.658" v="2097" actId="1076"/>
          <ac:spMkLst>
            <pc:docMk/>
            <pc:sldMk cId="1068048381" sldId="2076137330"/>
            <ac:spMk id="20" creationId="{075063FC-094A-6040-80B0-2985850ABD57}"/>
          </ac:spMkLst>
        </pc:spChg>
        <pc:spChg chg="add mod">
          <ac:chgData name="清水 宏之" userId="4453f3e2a29c31ac" providerId="LiveId" clId="{78E1713B-99B9-D744-9103-808C3E315F42}" dt="2020-10-18T02:07:42.217" v="4712" actId="1076"/>
          <ac:spMkLst>
            <pc:docMk/>
            <pc:sldMk cId="1068048381" sldId="2076137330"/>
            <ac:spMk id="21" creationId="{7CA9F88D-0844-1640-B27F-B93631DD4194}"/>
          </ac:spMkLst>
        </pc:spChg>
        <pc:spChg chg="add mod">
          <ac:chgData name="清水 宏之" userId="4453f3e2a29c31ac" providerId="LiveId" clId="{78E1713B-99B9-D744-9103-808C3E315F42}" dt="2020-10-17T14:15:16.658" v="2097" actId="1076"/>
          <ac:spMkLst>
            <pc:docMk/>
            <pc:sldMk cId="1068048381" sldId="2076137330"/>
            <ac:spMk id="22" creationId="{2F2BDBF2-D99B-4E40-ADBC-8809906535FC}"/>
          </ac:spMkLst>
        </pc:spChg>
        <pc:spChg chg="add mod">
          <ac:chgData name="清水 宏之" userId="4453f3e2a29c31ac" providerId="LiveId" clId="{78E1713B-99B9-D744-9103-808C3E315F42}" dt="2020-10-18T02:07:42.217" v="4712" actId="1076"/>
          <ac:spMkLst>
            <pc:docMk/>
            <pc:sldMk cId="1068048381" sldId="2076137330"/>
            <ac:spMk id="25" creationId="{D739D990-EA85-204D-B095-CDC0A4C9E763}"/>
          </ac:spMkLst>
        </pc:spChg>
        <pc:spChg chg="add mod">
          <ac:chgData name="清水 宏之" userId="4453f3e2a29c31ac" providerId="LiveId" clId="{78E1713B-99B9-D744-9103-808C3E315F42}" dt="2020-10-18T02:07:42.217" v="4712" actId="1076"/>
          <ac:spMkLst>
            <pc:docMk/>
            <pc:sldMk cId="1068048381" sldId="2076137330"/>
            <ac:spMk id="26" creationId="{274C2DB3-72A3-CB47-B7CC-B9B95EB988DD}"/>
          </ac:spMkLst>
        </pc:spChg>
        <pc:spChg chg="add mod">
          <ac:chgData name="清水 宏之" userId="4453f3e2a29c31ac" providerId="LiveId" clId="{78E1713B-99B9-D744-9103-808C3E315F42}" dt="2020-10-18T02:07:42.217" v="4712" actId="1076"/>
          <ac:spMkLst>
            <pc:docMk/>
            <pc:sldMk cId="1068048381" sldId="2076137330"/>
            <ac:spMk id="27" creationId="{D730E539-E38B-D643-90C4-01024F9DC5CB}"/>
          </ac:spMkLst>
        </pc:spChg>
        <pc:spChg chg="add mod">
          <ac:chgData name="清水 宏之" userId="4453f3e2a29c31ac" providerId="LiveId" clId="{78E1713B-99B9-D744-9103-808C3E315F42}" dt="2020-10-18T02:07:42.217" v="4712" actId="1076"/>
          <ac:spMkLst>
            <pc:docMk/>
            <pc:sldMk cId="1068048381" sldId="2076137330"/>
            <ac:spMk id="28" creationId="{FFE889D2-6392-504E-B158-7A6A4911B9F5}"/>
          </ac:spMkLst>
        </pc:spChg>
        <pc:spChg chg="add mod">
          <ac:chgData name="清水 宏之" userId="4453f3e2a29c31ac" providerId="LiveId" clId="{78E1713B-99B9-D744-9103-808C3E315F42}" dt="2020-10-18T02:07:42.217" v="4712" actId="1076"/>
          <ac:spMkLst>
            <pc:docMk/>
            <pc:sldMk cId="1068048381" sldId="2076137330"/>
            <ac:spMk id="29" creationId="{6A2A456A-7112-9A40-8173-04023E49836B}"/>
          </ac:spMkLst>
        </pc:spChg>
        <pc:spChg chg="add mod">
          <ac:chgData name="清水 宏之" userId="4453f3e2a29c31ac" providerId="LiveId" clId="{78E1713B-99B9-D744-9103-808C3E315F42}" dt="2020-10-18T02:07:42.217" v="4712" actId="1076"/>
          <ac:spMkLst>
            <pc:docMk/>
            <pc:sldMk cId="1068048381" sldId="2076137330"/>
            <ac:spMk id="30" creationId="{D81D0B04-626B-0443-BCE6-199F1E673845}"/>
          </ac:spMkLst>
        </pc:spChg>
        <pc:spChg chg="add mod">
          <ac:chgData name="清水 宏之" userId="4453f3e2a29c31ac" providerId="LiveId" clId="{78E1713B-99B9-D744-9103-808C3E315F42}" dt="2020-10-17T14:16:05.464" v="2109" actId="571"/>
          <ac:spMkLst>
            <pc:docMk/>
            <pc:sldMk cId="1068048381" sldId="2076137330"/>
            <ac:spMk id="31" creationId="{9DC244A0-42B0-5449-B917-587B1763F42F}"/>
          </ac:spMkLst>
        </pc:spChg>
        <pc:spChg chg="add mod">
          <ac:chgData name="清水 宏之" userId="4453f3e2a29c31ac" providerId="LiveId" clId="{78E1713B-99B9-D744-9103-808C3E315F42}" dt="2020-10-18T02:08:17.757" v="4718" actId="208"/>
          <ac:spMkLst>
            <pc:docMk/>
            <pc:sldMk cId="1068048381" sldId="2076137330"/>
            <ac:spMk id="32" creationId="{7199C58A-07E8-0646-953B-DCF00D5BB508}"/>
          </ac:spMkLst>
        </pc:spChg>
        <pc:spChg chg="add mod">
          <ac:chgData name="清水 宏之" userId="4453f3e2a29c31ac" providerId="LiveId" clId="{78E1713B-99B9-D744-9103-808C3E315F42}" dt="2020-10-17T14:17:14.458" v="2184" actId="207"/>
          <ac:spMkLst>
            <pc:docMk/>
            <pc:sldMk cId="1068048381" sldId="2076137330"/>
            <ac:spMk id="33" creationId="{B806B8AE-D915-1E4F-8E7F-06EF399718FD}"/>
          </ac:spMkLst>
        </pc:spChg>
        <pc:spChg chg="add mod">
          <ac:chgData name="清水 宏之" userId="4453f3e2a29c31ac" providerId="LiveId" clId="{78E1713B-99B9-D744-9103-808C3E315F42}" dt="2020-10-18T02:08:34.116" v="4719" actId="1076"/>
          <ac:spMkLst>
            <pc:docMk/>
            <pc:sldMk cId="1068048381" sldId="2076137330"/>
            <ac:spMk id="34" creationId="{9CB58836-6251-E647-AC3B-774F3C640C3A}"/>
          </ac:spMkLst>
        </pc:spChg>
        <pc:graphicFrameChg chg="add del mod">
          <ac:chgData name="清水 宏之" userId="4453f3e2a29c31ac" providerId="LiveId" clId="{78E1713B-99B9-D744-9103-808C3E315F42}" dt="2020-10-17T14:13:16.453" v="2045"/>
          <ac:graphicFrameMkLst>
            <pc:docMk/>
            <pc:sldMk cId="1068048381" sldId="2076137330"/>
            <ac:graphicFrameMk id="7" creationId="{AA580785-346F-C64E-A830-7CD8695B738B}"/>
          </ac:graphicFrameMkLst>
        </pc:graphicFrameChg>
        <pc:picChg chg="add mod">
          <ac:chgData name="清水 宏之" userId="4453f3e2a29c31ac" providerId="LiveId" clId="{78E1713B-99B9-D744-9103-808C3E315F42}" dt="2020-10-18T02:07:42.217" v="4712" actId="1076"/>
          <ac:picMkLst>
            <pc:docMk/>
            <pc:sldMk cId="1068048381" sldId="2076137330"/>
            <ac:picMk id="7" creationId="{A1320F38-86A2-5F47-A625-8F8AB4B4760F}"/>
          </ac:picMkLst>
        </pc:picChg>
        <pc:picChg chg="add del mod">
          <ac:chgData name="清水 宏之" userId="4453f3e2a29c31ac" providerId="LiveId" clId="{78E1713B-99B9-D744-9103-808C3E315F42}" dt="2020-10-18T02:06:14.578" v="4692" actId="478"/>
          <ac:picMkLst>
            <pc:docMk/>
            <pc:sldMk cId="1068048381" sldId="2076137330"/>
            <ac:picMk id="15" creationId="{FA14DC46-4C7C-C147-AD85-40DC34DCB741}"/>
          </ac:picMkLst>
        </pc:picChg>
        <pc:picChg chg="add del mod">
          <ac:chgData name="清水 宏之" userId="4453f3e2a29c31ac" providerId="LiveId" clId="{78E1713B-99B9-D744-9103-808C3E315F42}" dt="2020-10-18T02:06:13.926" v="4691" actId="478"/>
          <ac:picMkLst>
            <pc:docMk/>
            <pc:sldMk cId="1068048381" sldId="2076137330"/>
            <ac:picMk id="16" creationId="{09D9EEF0-A7D6-2A49-BE05-E1493E6AD30A}"/>
          </ac:picMkLst>
        </pc:picChg>
        <pc:picChg chg="add del mod">
          <ac:chgData name="清水 宏之" userId="4453f3e2a29c31ac" providerId="LiveId" clId="{78E1713B-99B9-D744-9103-808C3E315F42}" dt="2020-10-18T02:06:15.929" v="4694" actId="478"/>
          <ac:picMkLst>
            <pc:docMk/>
            <pc:sldMk cId="1068048381" sldId="2076137330"/>
            <ac:picMk id="17" creationId="{7E759243-1A91-264F-941F-CA5150795D19}"/>
          </ac:picMkLst>
        </pc:picChg>
        <pc:picChg chg="add del mod">
          <ac:chgData name="清水 宏之" userId="4453f3e2a29c31ac" providerId="LiveId" clId="{78E1713B-99B9-D744-9103-808C3E315F42}" dt="2020-10-18T02:06:15.378" v="4693" actId="478"/>
          <ac:picMkLst>
            <pc:docMk/>
            <pc:sldMk cId="1068048381" sldId="2076137330"/>
            <ac:picMk id="18" creationId="{82BF2AB4-3087-C84F-BF58-753164C7D02C}"/>
          </ac:picMkLst>
        </pc:picChg>
        <pc:picChg chg="add mod">
          <ac:chgData name="清水 宏之" userId="4453f3e2a29c31ac" providerId="LiveId" clId="{78E1713B-99B9-D744-9103-808C3E315F42}" dt="2020-10-18T02:07:42.217" v="4712" actId="1076"/>
          <ac:picMkLst>
            <pc:docMk/>
            <pc:sldMk cId="1068048381" sldId="2076137330"/>
            <ac:picMk id="35" creationId="{7BEC8D2D-E995-AD45-A6CD-19418CD26C85}"/>
          </ac:picMkLst>
        </pc:picChg>
        <pc:picChg chg="add mod">
          <ac:chgData name="清水 宏之" userId="4453f3e2a29c31ac" providerId="LiveId" clId="{78E1713B-99B9-D744-9103-808C3E315F42}" dt="2020-10-18T02:07:42.217" v="4712" actId="1076"/>
          <ac:picMkLst>
            <pc:docMk/>
            <pc:sldMk cId="1068048381" sldId="2076137330"/>
            <ac:picMk id="36" creationId="{1BD05E0F-2CCA-8A48-8FEF-6D2BC65F327E}"/>
          </ac:picMkLst>
        </pc:picChg>
        <pc:picChg chg="add mod">
          <ac:chgData name="清水 宏之" userId="4453f3e2a29c31ac" providerId="LiveId" clId="{78E1713B-99B9-D744-9103-808C3E315F42}" dt="2020-10-18T02:07:42.217" v="4712" actId="1076"/>
          <ac:picMkLst>
            <pc:docMk/>
            <pc:sldMk cId="1068048381" sldId="2076137330"/>
            <ac:picMk id="37" creationId="{84CCA9E5-9D73-0A4B-AC18-B97DF48D04F4}"/>
          </ac:picMkLst>
        </pc:picChg>
        <pc:cxnChg chg="add del">
          <ac:chgData name="清水 宏之" userId="4453f3e2a29c31ac" providerId="LiveId" clId="{78E1713B-99B9-D744-9103-808C3E315F42}" dt="2020-10-17T14:15:35.719" v="2099" actId="478"/>
          <ac:cxnSpMkLst>
            <pc:docMk/>
            <pc:sldMk cId="1068048381" sldId="2076137330"/>
            <ac:cxnSpMk id="24" creationId="{B4FB9DF0-F0BA-284C-8F52-9CB41D369378}"/>
          </ac:cxnSpMkLst>
        </pc:cxnChg>
      </pc:sldChg>
      <pc:sldChg chg="modSp add del mod">
        <pc:chgData name="清水 宏之" userId="4453f3e2a29c31ac" providerId="LiveId" clId="{78E1713B-99B9-D744-9103-808C3E315F42}" dt="2020-10-17T14:11:50.740" v="1967" actId="2696"/>
        <pc:sldMkLst>
          <pc:docMk/>
          <pc:sldMk cId="2627020063" sldId="2076137330"/>
        </pc:sldMkLst>
        <pc:spChg chg="mod">
          <ac:chgData name="清水 宏之" userId="4453f3e2a29c31ac" providerId="LiveId" clId="{78E1713B-99B9-D744-9103-808C3E315F42}" dt="2020-10-17T14:11:35.711" v="1966"/>
          <ac:spMkLst>
            <pc:docMk/>
            <pc:sldMk cId="2627020063" sldId="2076137330"/>
            <ac:spMk id="2" creationId="{D1B13DD5-9659-314D-ADF9-822D7DE59D84}"/>
          </ac:spMkLst>
        </pc:spChg>
      </pc:sldChg>
      <pc:sldChg chg="addSp delSp modSp add del mod">
        <pc:chgData name="清水 宏之" userId="4453f3e2a29c31ac" providerId="LiveId" clId="{78E1713B-99B9-D744-9103-808C3E315F42}" dt="2020-10-17T15:07:51.432" v="3571" actId="2696"/>
        <pc:sldMkLst>
          <pc:docMk/>
          <pc:sldMk cId="2716005557" sldId="2076137331"/>
        </pc:sldMkLst>
        <pc:spChg chg="del mod">
          <ac:chgData name="清水 宏之" userId="4453f3e2a29c31ac" providerId="LiveId" clId="{78E1713B-99B9-D744-9103-808C3E315F42}" dt="2020-10-17T14:22:11.525" v="2421" actId="478"/>
          <ac:spMkLst>
            <pc:docMk/>
            <pc:sldMk cId="2716005557" sldId="2076137331"/>
            <ac:spMk id="2" creationId="{9CAF8BF7-FF35-8F4B-8DAB-4AA8BCA599FE}"/>
          </ac:spMkLst>
        </pc:spChg>
        <pc:spChg chg="add mod">
          <ac:chgData name="清水 宏之" userId="4453f3e2a29c31ac" providerId="LiveId" clId="{78E1713B-99B9-D744-9103-808C3E315F42}" dt="2020-10-17T14:22:17.841" v="2427" actId="1076"/>
          <ac:spMkLst>
            <pc:docMk/>
            <pc:sldMk cId="2716005557" sldId="2076137331"/>
            <ac:spMk id="6" creationId="{E7682555-E621-FE45-A4F0-8BC4E811ADB1}"/>
          </ac:spMkLst>
        </pc:spChg>
      </pc:sldChg>
      <pc:sldChg chg="modSp add del mod">
        <pc:chgData name="清水 宏之" userId="4453f3e2a29c31ac" providerId="LiveId" clId="{78E1713B-99B9-D744-9103-808C3E315F42}" dt="2020-10-17T15:07:51.917" v="3572" actId="2696"/>
        <pc:sldMkLst>
          <pc:docMk/>
          <pc:sldMk cId="2430182246" sldId="2076137332"/>
        </pc:sldMkLst>
        <pc:spChg chg="mod">
          <ac:chgData name="清水 宏之" userId="4453f3e2a29c31ac" providerId="LiveId" clId="{78E1713B-99B9-D744-9103-808C3E315F42}" dt="2020-10-17T14:22:26.752" v="2452" actId="20577"/>
          <ac:spMkLst>
            <pc:docMk/>
            <pc:sldMk cId="2430182246" sldId="2076137332"/>
            <ac:spMk id="6" creationId="{E7682555-E621-FE45-A4F0-8BC4E811ADB1}"/>
          </ac:spMkLst>
        </pc:spChg>
      </pc:sldChg>
      <pc:sldChg chg="addSp delSp modSp add mod ord setBg setClrOvrMap delDesignElem chgLayout">
        <pc:chgData name="清水 宏之" userId="4453f3e2a29c31ac" providerId="LiveId" clId="{78E1713B-99B9-D744-9103-808C3E315F42}" dt="2020-10-18T02:02:41.158" v="4618"/>
        <pc:sldMkLst>
          <pc:docMk/>
          <pc:sldMk cId="1106040446" sldId="2076137333"/>
        </pc:sldMkLst>
        <pc:spChg chg="mod ord">
          <ac:chgData name="清水 宏之" userId="4453f3e2a29c31ac" providerId="LiveId" clId="{78E1713B-99B9-D744-9103-808C3E315F42}" dt="2020-10-18T02:02:41.158" v="4618"/>
          <ac:spMkLst>
            <pc:docMk/>
            <pc:sldMk cId="1106040446" sldId="2076137333"/>
            <ac:spMk id="3" creationId="{A520412D-B625-3E4D-9AB4-3F0E479E767A}"/>
          </ac:spMkLst>
        </pc:spChg>
        <pc:spChg chg="mod ord">
          <ac:chgData name="清水 宏之" userId="4453f3e2a29c31ac" providerId="LiveId" clId="{78E1713B-99B9-D744-9103-808C3E315F42}" dt="2020-10-17T15:02:19.785" v="3117" actId="14100"/>
          <ac:spMkLst>
            <pc:docMk/>
            <pc:sldMk cId="1106040446" sldId="2076137333"/>
            <ac:spMk id="4" creationId="{03C25060-1019-DF4E-AC3B-80BBAD08B3AC}"/>
          </ac:spMkLst>
        </pc:spChg>
        <pc:spChg chg="mod ord">
          <ac:chgData name="清水 宏之" userId="4453f3e2a29c31ac" providerId="LiveId" clId="{78E1713B-99B9-D744-9103-808C3E315F42}" dt="2020-10-18T02:02:41.158" v="4618"/>
          <ac:spMkLst>
            <pc:docMk/>
            <pc:sldMk cId="1106040446" sldId="2076137333"/>
            <ac:spMk id="5" creationId="{F20F29BE-36D1-B04C-846F-782CA6B37B5D}"/>
          </ac:spMkLst>
        </pc:spChg>
        <pc:spChg chg="mod ord">
          <ac:chgData name="清水 宏之" userId="4453f3e2a29c31ac" providerId="LiveId" clId="{78E1713B-99B9-D744-9103-808C3E315F42}" dt="2020-10-17T15:02:02.837" v="3116" actId="2711"/>
          <ac:spMkLst>
            <pc:docMk/>
            <pc:sldMk cId="1106040446" sldId="2076137333"/>
            <ac:spMk id="6" creationId="{E7682555-E621-FE45-A4F0-8BC4E811ADB1}"/>
          </ac:spMkLst>
        </pc:spChg>
        <pc:spChg chg="add del mod ord">
          <ac:chgData name="清水 宏之" userId="4453f3e2a29c31ac" providerId="LiveId" clId="{78E1713B-99B9-D744-9103-808C3E315F42}" dt="2020-10-17T15:01:20.684" v="3110" actId="700"/>
          <ac:spMkLst>
            <pc:docMk/>
            <pc:sldMk cId="1106040446" sldId="2076137333"/>
            <ac:spMk id="8" creationId="{8AE994F0-8E1C-554A-B99C-665BF6CE399F}"/>
          </ac:spMkLst>
        </pc:spChg>
        <pc:spChg chg="add del">
          <ac:chgData name="清水 宏之" userId="4453f3e2a29c31ac" providerId="LiveId" clId="{78E1713B-99B9-D744-9103-808C3E315F42}" dt="2020-10-17T15:01:47.487" v="3112" actId="26606"/>
          <ac:spMkLst>
            <pc:docMk/>
            <pc:sldMk cId="1106040446" sldId="2076137333"/>
            <ac:spMk id="9" creationId="{E91DC736-0EF8-4F87-9146-EBF1D2EE4D3D}"/>
          </ac:spMkLst>
        </pc:spChg>
        <pc:spChg chg="add del">
          <ac:chgData name="清水 宏之" userId="4453f3e2a29c31ac" providerId="LiveId" clId="{78E1713B-99B9-D744-9103-808C3E315F42}" dt="2020-10-17T15:01:16.720" v="3108" actId="700"/>
          <ac:spMkLst>
            <pc:docMk/>
            <pc:sldMk cId="1106040446" sldId="2076137333"/>
            <ac:spMk id="12" creationId="{71B2258F-86CA-4D4D-8270-BC05FCDEBFB3}"/>
          </ac:spMkLst>
        </pc:spChg>
        <pc:spChg chg="add del">
          <ac:chgData name="清水 宏之" userId="4453f3e2a29c31ac" providerId="LiveId" clId="{78E1713B-99B9-D744-9103-808C3E315F42}" dt="2020-10-17T15:01:47.487" v="3112" actId="26606"/>
          <ac:spMkLst>
            <pc:docMk/>
            <pc:sldMk cId="1106040446" sldId="2076137333"/>
            <ac:spMk id="14" creationId="{097CD68E-23E3-4007-8847-CD0944C4F7BE}"/>
          </ac:spMkLst>
        </pc:spChg>
        <pc:spChg chg="add del">
          <ac:chgData name="清水 宏之" userId="4453f3e2a29c31ac" providerId="LiveId" clId="{78E1713B-99B9-D744-9103-808C3E315F42}" dt="2020-10-17T15:01:47.487" v="3112" actId="26606"/>
          <ac:spMkLst>
            <pc:docMk/>
            <pc:sldMk cId="1106040446" sldId="2076137333"/>
            <ac:spMk id="16" creationId="{AF2F604E-43BE-4DC3-B983-E071523364F8}"/>
          </ac:spMkLst>
        </pc:spChg>
        <pc:spChg chg="add del">
          <ac:chgData name="清水 宏之" userId="4453f3e2a29c31ac" providerId="LiveId" clId="{78E1713B-99B9-D744-9103-808C3E315F42}" dt="2020-10-17T15:01:47.487" v="3112" actId="26606"/>
          <ac:spMkLst>
            <pc:docMk/>
            <pc:sldMk cId="1106040446" sldId="2076137333"/>
            <ac:spMk id="18" creationId="{08C9B587-E65E-4B52-B37C-ABEBB6E87928}"/>
          </ac:spMkLst>
        </pc:spChg>
        <pc:spChg chg="add del">
          <ac:chgData name="清水 宏之" userId="4453f3e2a29c31ac" providerId="LiveId" clId="{78E1713B-99B9-D744-9103-808C3E315F42}" dt="2020-10-17T15:01:53.104" v="3114" actId="26606"/>
          <ac:spMkLst>
            <pc:docMk/>
            <pc:sldMk cId="1106040446" sldId="2076137333"/>
            <ac:spMk id="20" creationId="{6CCA5F87-1D1E-45CB-8D83-FC7EEFAD9935}"/>
          </ac:spMkLst>
        </pc:spChg>
        <pc:spChg chg="add del">
          <ac:chgData name="清水 宏之" userId="4453f3e2a29c31ac" providerId="LiveId" clId="{78E1713B-99B9-D744-9103-808C3E315F42}" dt="2020-10-17T15:01:53.104" v="3114" actId="26606"/>
          <ac:spMkLst>
            <pc:docMk/>
            <pc:sldMk cId="1106040446" sldId="2076137333"/>
            <ac:spMk id="21" creationId="{7CCFC2C6-6238-4A2F-93DE-2ADF74AF635E}"/>
          </ac:spMkLst>
        </pc:spChg>
        <pc:spChg chg="add del">
          <ac:chgData name="清水 宏之" userId="4453f3e2a29c31ac" providerId="LiveId" clId="{78E1713B-99B9-D744-9103-808C3E315F42}" dt="2020-10-17T15:01:53.104" v="3114" actId="26606"/>
          <ac:spMkLst>
            <pc:docMk/>
            <pc:sldMk cId="1106040446" sldId="2076137333"/>
            <ac:spMk id="22" creationId="{AF2F604E-43BE-4DC3-B983-E071523364F8}"/>
          </ac:spMkLst>
        </pc:spChg>
        <pc:spChg chg="add del">
          <ac:chgData name="清水 宏之" userId="4453f3e2a29c31ac" providerId="LiveId" clId="{78E1713B-99B9-D744-9103-808C3E315F42}" dt="2020-10-17T15:01:53.104" v="3114" actId="26606"/>
          <ac:spMkLst>
            <pc:docMk/>
            <pc:sldMk cId="1106040446" sldId="2076137333"/>
            <ac:spMk id="23" creationId="{08C9B587-E65E-4B52-B37C-ABEBB6E87928}"/>
          </ac:spMkLst>
        </pc:spChg>
        <pc:spChg chg="add del">
          <ac:chgData name="清水 宏之" userId="4453f3e2a29c31ac" providerId="LiveId" clId="{78E1713B-99B9-D744-9103-808C3E315F42}" dt="2020-10-18T02:02:41.158" v="4618"/>
          <ac:spMkLst>
            <pc:docMk/>
            <pc:sldMk cId="1106040446" sldId="2076137333"/>
            <ac:spMk id="25" creationId="{E91DC736-0EF8-4F87-9146-EBF1D2EE4D3D}"/>
          </ac:spMkLst>
        </pc:spChg>
        <pc:spChg chg="add del">
          <ac:chgData name="清水 宏之" userId="4453f3e2a29c31ac" providerId="LiveId" clId="{78E1713B-99B9-D744-9103-808C3E315F42}" dt="2020-10-18T02:02:41.158" v="4618"/>
          <ac:spMkLst>
            <pc:docMk/>
            <pc:sldMk cId="1106040446" sldId="2076137333"/>
            <ac:spMk id="26" creationId="{097CD68E-23E3-4007-8847-CD0944C4F7BE}"/>
          </ac:spMkLst>
        </pc:spChg>
        <pc:spChg chg="add del">
          <ac:chgData name="清水 宏之" userId="4453f3e2a29c31ac" providerId="LiveId" clId="{78E1713B-99B9-D744-9103-808C3E315F42}" dt="2020-10-18T02:02:41.158" v="4618"/>
          <ac:spMkLst>
            <pc:docMk/>
            <pc:sldMk cId="1106040446" sldId="2076137333"/>
            <ac:spMk id="27" creationId="{AF2F604E-43BE-4DC3-B983-E071523364F8}"/>
          </ac:spMkLst>
        </pc:spChg>
        <pc:spChg chg="add del">
          <ac:chgData name="清水 宏之" userId="4453f3e2a29c31ac" providerId="LiveId" clId="{78E1713B-99B9-D744-9103-808C3E315F42}" dt="2020-10-18T02:02:41.158" v="4618"/>
          <ac:spMkLst>
            <pc:docMk/>
            <pc:sldMk cId="1106040446" sldId="2076137333"/>
            <ac:spMk id="28" creationId="{08C9B587-E65E-4B52-B37C-ABEBB6E87928}"/>
          </ac:spMkLst>
        </pc:spChg>
        <pc:picChg chg="add mod ord modCrop">
          <ac:chgData name="清水 宏之" userId="4453f3e2a29c31ac" providerId="LiveId" clId="{78E1713B-99B9-D744-9103-808C3E315F42}" dt="2020-10-17T15:01:53.156" v="3115" actId="26606"/>
          <ac:picMkLst>
            <pc:docMk/>
            <pc:sldMk cId="1106040446" sldId="2076137333"/>
            <ac:picMk id="7" creationId="{C44955B1-5887-F645-AFEC-8B63C33EE734}"/>
          </ac:picMkLst>
        </pc:picChg>
      </pc:sldChg>
      <pc:sldChg chg="modSp add del mod">
        <pc:chgData name="清水 宏之" userId="4453f3e2a29c31ac" providerId="LiveId" clId="{78E1713B-99B9-D744-9103-808C3E315F42}" dt="2020-10-17T15:05:41.900" v="3458" actId="2696"/>
        <pc:sldMkLst>
          <pc:docMk/>
          <pc:sldMk cId="3077673092" sldId="2076137334"/>
        </pc:sldMkLst>
        <pc:spChg chg="mod">
          <ac:chgData name="清水 宏之" userId="4453f3e2a29c31ac" providerId="LiveId" clId="{78E1713B-99B9-D744-9103-808C3E315F42}" dt="2020-10-17T14:23:30.659" v="2463" actId="1076"/>
          <ac:spMkLst>
            <pc:docMk/>
            <pc:sldMk cId="3077673092" sldId="2076137334"/>
            <ac:spMk id="6" creationId="{E7682555-E621-FE45-A4F0-8BC4E811ADB1}"/>
          </ac:spMkLst>
        </pc:spChg>
      </pc:sldChg>
      <pc:sldChg chg="modSp add del mod">
        <pc:chgData name="清水 宏之" userId="4453f3e2a29c31ac" providerId="LiveId" clId="{78E1713B-99B9-D744-9103-808C3E315F42}" dt="2020-10-17T15:06:15.716" v="3467" actId="2696"/>
        <pc:sldMkLst>
          <pc:docMk/>
          <pc:sldMk cId="2307622404" sldId="2076137335"/>
        </pc:sldMkLst>
        <pc:spChg chg="mod">
          <ac:chgData name="清水 宏之" userId="4453f3e2a29c31ac" providerId="LiveId" clId="{78E1713B-99B9-D744-9103-808C3E315F42}" dt="2020-10-17T14:24:09.784" v="2498" actId="20577"/>
          <ac:spMkLst>
            <pc:docMk/>
            <pc:sldMk cId="2307622404" sldId="2076137335"/>
            <ac:spMk id="6" creationId="{E7682555-E621-FE45-A4F0-8BC4E811ADB1}"/>
          </ac:spMkLst>
        </pc:spChg>
      </pc:sldChg>
      <pc:sldChg chg="modSp add del mod">
        <pc:chgData name="清水 宏之" userId="4453f3e2a29c31ac" providerId="LiveId" clId="{78E1713B-99B9-D744-9103-808C3E315F42}" dt="2020-10-17T15:07:02.037" v="3487" actId="2696"/>
        <pc:sldMkLst>
          <pc:docMk/>
          <pc:sldMk cId="1262181691" sldId="2076137336"/>
        </pc:sldMkLst>
        <pc:spChg chg="mod">
          <ac:chgData name="清水 宏之" userId="4453f3e2a29c31ac" providerId="LiveId" clId="{78E1713B-99B9-D744-9103-808C3E315F42}" dt="2020-10-17T14:25:12.772" v="2551" actId="122"/>
          <ac:spMkLst>
            <pc:docMk/>
            <pc:sldMk cId="1262181691" sldId="2076137336"/>
            <ac:spMk id="6" creationId="{E7682555-E621-FE45-A4F0-8BC4E811ADB1}"/>
          </ac:spMkLst>
        </pc:spChg>
      </pc:sldChg>
      <pc:sldChg chg="add del">
        <pc:chgData name="清水 宏之" userId="4453f3e2a29c31ac" providerId="LiveId" clId="{78E1713B-99B9-D744-9103-808C3E315F42}" dt="2020-10-17T15:07:02.037" v="3487" actId="2696"/>
        <pc:sldMkLst>
          <pc:docMk/>
          <pc:sldMk cId="2019079316" sldId="2076137337"/>
        </pc:sldMkLst>
      </pc:sldChg>
      <pc:sldChg chg="addSp delSp modSp add mod modClrScheme chgLayout">
        <pc:chgData name="清水 宏之" userId="4453f3e2a29c31ac" providerId="LiveId" clId="{78E1713B-99B9-D744-9103-808C3E315F42}" dt="2020-10-18T02:02:41.158" v="4618"/>
        <pc:sldMkLst>
          <pc:docMk/>
          <pc:sldMk cId="1623536933" sldId="2076137338"/>
        </pc:sldMkLst>
        <pc:spChg chg="del">
          <ac:chgData name="清水 宏之" userId="4453f3e2a29c31ac" providerId="LiveId" clId="{78E1713B-99B9-D744-9103-808C3E315F42}" dt="2020-10-17T14:50:38.194" v="2850" actId="478"/>
          <ac:spMkLst>
            <pc:docMk/>
            <pc:sldMk cId="1623536933" sldId="2076137338"/>
            <ac:spMk id="4" creationId="{AA561C32-0B17-C94C-89BD-ACB216499DAC}"/>
          </ac:spMkLst>
        </pc:spChg>
        <pc:spChg chg="mod ord">
          <ac:chgData name="清水 宏之" userId="4453f3e2a29c31ac" providerId="LiveId" clId="{78E1713B-99B9-D744-9103-808C3E315F42}" dt="2020-10-18T02:02:41.158" v="4618"/>
          <ac:spMkLst>
            <pc:docMk/>
            <pc:sldMk cId="1623536933" sldId="2076137338"/>
            <ac:spMk id="7" creationId="{753E789F-E6E2-D449-8B19-821A5D046426}"/>
          </ac:spMkLst>
        </pc:spChg>
        <pc:spChg chg="mod ord">
          <ac:chgData name="清水 宏之" userId="4453f3e2a29c31ac" providerId="LiveId" clId="{78E1713B-99B9-D744-9103-808C3E315F42}" dt="2020-10-18T02:02:41.158" v="4618"/>
          <ac:spMkLst>
            <pc:docMk/>
            <pc:sldMk cId="1623536933" sldId="2076137338"/>
            <ac:spMk id="8" creationId="{6B214902-DE4E-8D4E-82A5-5FF60E6DE46E}"/>
          </ac:spMkLst>
        </pc:spChg>
        <pc:spChg chg="mod ord">
          <ac:chgData name="清水 宏之" userId="4453f3e2a29c31ac" providerId="LiveId" clId="{78E1713B-99B9-D744-9103-808C3E315F42}" dt="2020-10-18T02:02:41.158" v="4618"/>
          <ac:spMkLst>
            <pc:docMk/>
            <pc:sldMk cId="1623536933" sldId="2076137338"/>
            <ac:spMk id="9" creationId="{E6A30A04-C1BB-4448-8DF5-9F0B227421BB}"/>
          </ac:spMkLst>
        </pc:spChg>
        <pc:spChg chg="del">
          <ac:chgData name="清水 宏之" userId="4453f3e2a29c31ac" providerId="LiveId" clId="{78E1713B-99B9-D744-9103-808C3E315F42}" dt="2020-10-17T14:26:30.073" v="2558" actId="478"/>
          <ac:spMkLst>
            <pc:docMk/>
            <pc:sldMk cId="1623536933" sldId="2076137338"/>
            <ac:spMk id="12" creationId="{D41973C2-E915-2244-802D-4B5789A97D08}"/>
          </ac:spMkLst>
        </pc:spChg>
        <pc:spChg chg="add mod">
          <ac:chgData name="清水 宏之" userId="4453f3e2a29c31ac" providerId="LiveId" clId="{78E1713B-99B9-D744-9103-808C3E315F42}" dt="2020-10-18T01:56:03.101" v="4332" actId="1076"/>
          <ac:spMkLst>
            <pc:docMk/>
            <pc:sldMk cId="1623536933" sldId="2076137338"/>
            <ac:spMk id="13" creationId="{48C5B4D4-C7C3-5347-82FE-3CC59C6362DF}"/>
          </ac:spMkLst>
        </pc:spChg>
        <pc:spChg chg="add mod">
          <ac:chgData name="清水 宏之" userId="4453f3e2a29c31ac" providerId="LiveId" clId="{78E1713B-99B9-D744-9103-808C3E315F42}" dt="2020-10-18T01:56:53.631" v="4341" actId="1076"/>
          <ac:spMkLst>
            <pc:docMk/>
            <pc:sldMk cId="1623536933" sldId="2076137338"/>
            <ac:spMk id="15" creationId="{8DC2BF9B-4458-0446-94BD-C522BE0F4B2B}"/>
          </ac:spMkLst>
        </pc:spChg>
        <pc:spChg chg="add mod">
          <ac:chgData name="清水 宏之" userId="4453f3e2a29c31ac" providerId="LiveId" clId="{78E1713B-99B9-D744-9103-808C3E315F42}" dt="2020-10-18T01:58:05.461" v="4437" actId="1076"/>
          <ac:spMkLst>
            <pc:docMk/>
            <pc:sldMk cId="1623536933" sldId="2076137338"/>
            <ac:spMk id="16" creationId="{AF6F2C2B-718D-724E-826D-B8695DA32E6A}"/>
          </ac:spMkLst>
        </pc:spChg>
        <pc:spChg chg="add del mod">
          <ac:chgData name="清水 宏之" userId="4453f3e2a29c31ac" providerId="LiveId" clId="{78E1713B-99B9-D744-9103-808C3E315F42}" dt="2020-10-17T14:30:16.355" v="2782" actId="478"/>
          <ac:spMkLst>
            <pc:docMk/>
            <pc:sldMk cId="1623536933" sldId="2076137338"/>
            <ac:spMk id="16" creationId="{B01BDE04-0AFB-D24C-9BF6-8206FB1CB147}"/>
          </ac:spMkLst>
        </pc:spChg>
        <pc:spChg chg="add mod">
          <ac:chgData name="清水 宏之" userId="4453f3e2a29c31ac" providerId="LiveId" clId="{78E1713B-99B9-D744-9103-808C3E315F42}" dt="2020-10-18T01:56:49.671" v="4340" actId="1076"/>
          <ac:spMkLst>
            <pc:docMk/>
            <pc:sldMk cId="1623536933" sldId="2076137338"/>
            <ac:spMk id="17" creationId="{1325A6C1-0277-D348-AC1D-038B8F039818}"/>
          </ac:spMkLst>
        </pc:spChg>
        <pc:spChg chg="add mod ord">
          <ac:chgData name="清水 宏之" userId="4453f3e2a29c31ac" providerId="LiveId" clId="{78E1713B-99B9-D744-9103-808C3E315F42}" dt="2020-10-18T02:02:41.158" v="4618"/>
          <ac:spMkLst>
            <pc:docMk/>
            <pc:sldMk cId="1623536933" sldId="2076137338"/>
            <ac:spMk id="18" creationId="{22C642A1-E531-0A4D-AC7D-89431011E276}"/>
          </ac:spMkLst>
        </pc:spChg>
        <pc:spChg chg="add mod">
          <ac:chgData name="清水 宏之" userId="4453f3e2a29c31ac" providerId="LiveId" clId="{78E1713B-99B9-D744-9103-808C3E315F42}" dt="2020-10-18T01:55:46.893" v="4326" actId="1076"/>
          <ac:spMkLst>
            <pc:docMk/>
            <pc:sldMk cId="1623536933" sldId="2076137338"/>
            <ac:spMk id="19" creationId="{34B052E8-DECF-0645-A147-B405BDC3FCF6}"/>
          </ac:spMkLst>
        </pc:spChg>
        <pc:spChg chg="add mod">
          <ac:chgData name="清水 宏之" userId="4453f3e2a29c31ac" providerId="LiveId" clId="{78E1713B-99B9-D744-9103-808C3E315F42}" dt="2020-10-18T01:58:37.926" v="4465" actId="1076"/>
          <ac:spMkLst>
            <pc:docMk/>
            <pc:sldMk cId="1623536933" sldId="2076137338"/>
            <ac:spMk id="20" creationId="{E22E2496-1053-904A-99B6-783DA94811DE}"/>
          </ac:spMkLst>
        </pc:spChg>
        <pc:picChg chg="mod">
          <ac:chgData name="清水 宏之" userId="4453f3e2a29c31ac" providerId="LiveId" clId="{78E1713B-99B9-D744-9103-808C3E315F42}" dt="2020-10-18T01:55:54.452" v="4328" actId="1076"/>
          <ac:picMkLst>
            <pc:docMk/>
            <pc:sldMk cId="1623536933" sldId="2076137338"/>
            <ac:picMk id="10" creationId="{CD23FD97-CA2A-DD40-8483-D4C47104E22B}"/>
          </ac:picMkLst>
        </pc:picChg>
        <pc:picChg chg="del">
          <ac:chgData name="清水 宏之" userId="4453f3e2a29c31ac" providerId="LiveId" clId="{78E1713B-99B9-D744-9103-808C3E315F42}" dt="2020-10-17T14:26:27.678" v="2557" actId="478"/>
          <ac:picMkLst>
            <pc:docMk/>
            <pc:sldMk cId="1623536933" sldId="2076137338"/>
            <ac:picMk id="11" creationId="{4A561C59-4ECC-6741-A12E-D8355EEAD1CA}"/>
          </ac:picMkLst>
        </pc:picChg>
        <pc:picChg chg="add mod modCrop">
          <ac:chgData name="清水 宏之" userId="4453f3e2a29c31ac" providerId="LiveId" clId="{78E1713B-99B9-D744-9103-808C3E315F42}" dt="2020-10-18T01:58:18.734" v="4438" actId="1076"/>
          <ac:picMkLst>
            <pc:docMk/>
            <pc:sldMk cId="1623536933" sldId="2076137338"/>
            <ac:picMk id="12" creationId="{AC5A7639-99F0-3C48-9ADF-6BE585FB69DD}"/>
          </ac:picMkLst>
        </pc:picChg>
        <pc:cxnChg chg="add mod">
          <ac:chgData name="清水 宏之" userId="4453f3e2a29c31ac" providerId="LiveId" clId="{78E1713B-99B9-D744-9103-808C3E315F42}" dt="2020-10-18T01:56:16.469" v="4333" actId="1076"/>
          <ac:cxnSpMkLst>
            <pc:docMk/>
            <pc:sldMk cId="1623536933" sldId="2076137338"/>
            <ac:cxnSpMk id="3" creationId="{AAD1745A-BE68-3A4B-8758-1734664F3A4C}"/>
          </ac:cxnSpMkLst>
        </pc:cxnChg>
        <pc:cxnChg chg="add mod">
          <ac:chgData name="清水 宏之" userId="4453f3e2a29c31ac" providerId="LiveId" clId="{78E1713B-99B9-D744-9103-808C3E315F42}" dt="2020-10-18T01:56:21.829" v="4334" actId="1076"/>
          <ac:cxnSpMkLst>
            <pc:docMk/>
            <pc:sldMk cId="1623536933" sldId="2076137338"/>
            <ac:cxnSpMk id="14" creationId="{0C4DA7EC-B521-6D44-9315-11E6AC4930CC}"/>
          </ac:cxnSpMkLst>
        </pc:cxnChg>
      </pc:sldChg>
      <pc:sldChg chg="addSp modSp add mod ord modClrScheme chgLayout">
        <pc:chgData name="清水 宏之" userId="4453f3e2a29c31ac" providerId="LiveId" clId="{78E1713B-99B9-D744-9103-808C3E315F42}" dt="2020-10-18T02:02:41.158" v="4618"/>
        <pc:sldMkLst>
          <pc:docMk/>
          <pc:sldMk cId="3667719090" sldId="2076137339"/>
        </pc:sldMkLst>
        <pc:spChg chg="mod ord">
          <ac:chgData name="清水 宏之" userId="4453f3e2a29c31ac" providerId="LiveId" clId="{78E1713B-99B9-D744-9103-808C3E315F42}" dt="2020-10-18T02:02:41.158" v="4618"/>
          <ac:spMkLst>
            <pc:docMk/>
            <pc:sldMk cId="3667719090" sldId="2076137339"/>
            <ac:spMk id="2" creationId="{B3DF8044-3142-2E45-B6A5-4364C9C7F2A1}"/>
          </ac:spMkLst>
        </pc:spChg>
        <pc:spChg chg="mod ord">
          <ac:chgData name="清水 宏之" userId="4453f3e2a29c31ac" providerId="LiveId" clId="{78E1713B-99B9-D744-9103-808C3E315F42}" dt="2020-10-18T02:02:41.158" v="4618"/>
          <ac:spMkLst>
            <pc:docMk/>
            <pc:sldMk cId="3667719090" sldId="2076137339"/>
            <ac:spMk id="3" creationId="{CF33DC65-5A67-8848-B9C3-443BD94BD2D6}"/>
          </ac:spMkLst>
        </pc:spChg>
        <pc:spChg chg="mod ord">
          <ac:chgData name="清水 宏之" userId="4453f3e2a29c31ac" providerId="LiveId" clId="{78E1713B-99B9-D744-9103-808C3E315F42}" dt="2020-10-18T02:02:41.158" v="4618"/>
          <ac:spMkLst>
            <pc:docMk/>
            <pc:sldMk cId="3667719090" sldId="2076137339"/>
            <ac:spMk id="4" creationId="{FA40EB8A-05E5-0247-B72A-7760EBF06E3E}"/>
          </ac:spMkLst>
        </pc:spChg>
        <pc:spChg chg="add mod ord">
          <ac:chgData name="清水 宏之" userId="4453f3e2a29c31ac" providerId="LiveId" clId="{78E1713B-99B9-D744-9103-808C3E315F42}" dt="2020-10-18T02:02:41.158" v="4618"/>
          <ac:spMkLst>
            <pc:docMk/>
            <pc:sldMk cId="3667719090" sldId="2076137339"/>
            <ac:spMk id="5" creationId="{3EBE8481-12F4-184E-800A-DDA966BEA9DC}"/>
          </ac:spMkLst>
        </pc:spChg>
        <pc:spChg chg="add mod">
          <ac:chgData name="清水 宏之" userId="4453f3e2a29c31ac" providerId="LiveId" clId="{78E1713B-99B9-D744-9103-808C3E315F42}" dt="2020-10-18T01:59:35.380" v="4470" actId="207"/>
          <ac:spMkLst>
            <pc:docMk/>
            <pc:sldMk cId="3667719090" sldId="2076137339"/>
            <ac:spMk id="6" creationId="{3267A77A-4805-6845-9E13-2DFA2BE056A7}"/>
          </ac:spMkLst>
        </pc:spChg>
      </pc:sldChg>
      <pc:sldChg chg="modSp add mod">
        <pc:chgData name="清水 宏之" userId="4453f3e2a29c31ac" providerId="LiveId" clId="{78E1713B-99B9-D744-9103-808C3E315F42}" dt="2020-10-18T02:02:41.158" v="4618"/>
        <pc:sldMkLst>
          <pc:docMk/>
          <pc:sldMk cId="3164460415" sldId="2076137340"/>
        </pc:sldMkLst>
        <pc:spChg chg="mod">
          <ac:chgData name="清水 宏之" userId="4453f3e2a29c31ac" providerId="LiveId" clId="{78E1713B-99B9-D744-9103-808C3E315F42}" dt="2020-10-18T02:02:41.158" v="4618"/>
          <ac:spMkLst>
            <pc:docMk/>
            <pc:sldMk cId="3164460415" sldId="2076137340"/>
            <ac:spMk id="3" creationId="{A520412D-B625-3E4D-9AB4-3F0E479E767A}"/>
          </ac:spMkLst>
        </pc:spChg>
        <pc:spChg chg="mod">
          <ac:chgData name="清水 宏之" userId="4453f3e2a29c31ac" providerId="LiveId" clId="{78E1713B-99B9-D744-9103-808C3E315F42}" dt="2020-10-18T02:02:41.158" v="4618"/>
          <ac:spMkLst>
            <pc:docMk/>
            <pc:sldMk cId="3164460415" sldId="2076137340"/>
            <ac:spMk id="4" creationId="{03C25060-1019-DF4E-AC3B-80BBAD08B3AC}"/>
          </ac:spMkLst>
        </pc:spChg>
        <pc:spChg chg="mod">
          <ac:chgData name="清水 宏之" userId="4453f3e2a29c31ac" providerId="LiveId" clId="{78E1713B-99B9-D744-9103-808C3E315F42}" dt="2020-10-18T02:02:41.158" v="4618"/>
          <ac:spMkLst>
            <pc:docMk/>
            <pc:sldMk cId="3164460415" sldId="2076137340"/>
            <ac:spMk id="5" creationId="{F20F29BE-36D1-B04C-846F-782CA6B37B5D}"/>
          </ac:spMkLst>
        </pc:spChg>
        <pc:spChg chg="mod">
          <ac:chgData name="清水 宏之" userId="4453f3e2a29c31ac" providerId="LiveId" clId="{78E1713B-99B9-D744-9103-808C3E315F42}" dt="2020-10-17T14:54:04.895" v="2960" actId="20577"/>
          <ac:spMkLst>
            <pc:docMk/>
            <pc:sldMk cId="3164460415" sldId="2076137340"/>
            <ac:spMk id="6" creationId="{E7682555-E621-FE45-A4F0-8BC4E811ADB1}"/>
          </ac:spMkLst>
        </pc:spChg>
      </pc:sldChg>
      <pc:sldChg chg="delSp add del setBg delDesignElem">
        <pc:chgData name="清水 宏之" userId="4453f3e2a29c31ac" providerId="LiveId" clId="{78E1713B-99B9-D744-9103-808C3E315F42}" dt="2020-10-17T15:02:45.131" v="3122" actId="2696"/>
        <pc:sldMkLst>
          <pc:docMk/>
          <pc:sldMk cId="3919489405" sldId="2076137341"/>
        </pc:sldMkLst>
        <pc:spChg chg="del">
          <ac:chgData name="清水 宏之" userId="4453f3e2a29c31ac" providerId="LiveId" clId="{78E1713B-99B9-D744-9103-808C3E315F42}" dt="2020-10-17T15:02:25.320" v="3119"/>
          <ac:spMkLst>
            <pc:docMk/>
            <pc:sldMk cId="3919489405" sldId="2076137341"/>
            <ac:spMk id="25" creationId="{E91DC736-0EF8-4F87-9146-EBF1D2EE4D3D}"/>
          </ac:spMkLst>
        </pc:spChg>
        <pc:spChg chg="del">
          <ac:chgData name="清水 宏之" userId="4453f3e2a29c31ac" providerId="LiveId" clId="{78E1713B-99B9-D744-9103-808C3E315F42}" dt="2020-10-17T15:02:25.320" v="3119"/>
          <ac:spMkLst>
            <pc:docMk/>
            <pc:sldMk cId="3919489405" sldId="2076137341"/>
            <ac:spMk id="26" creationId="{097CD68E-23E3-4007-8847-CD0944C4F7BE}"/>
          </ac:spMkLst>
        </pc:spChg>
        <pc:spChg chg="del">
          <ac:chgData name="清水 宏之" userId="4453f3e2a29c31ac" providerId="LiveId" clId="{78E1713B-99B9-D744-9103-808C3E315F42}" dt="2020-10-17T15:02:25.320" v="3119"/>
          <ac:spMkLst>
            <pc:docMk/>
            <pc:sldMk cId="3919489405" sldId="2076137341"/>
            <ac:spMk id="27" creationId="{AF2F604E-43BE-4DC3-B983-E071523364F8}"/>
          </ac:spMkLst>
        </pc:spChg>
        <pc:spChg chg="del">
          <ac:chgData name="清水 宏之" userId="4453f3e2a29c31ac" providerId="LiveId" clId="{78E1713B-99B9-D744-9103-808C3E315F42}" dt="2020-10-17T15:02:25.320" v="3119"/>
          <ac:spMkLst>
            <pc:docMk/>
            <pc:sldMk cId="3919489405" sldId="2076137341"/>
            <ac:spMk id="28" creationId="{08C9B587-E65E-4B52-B37C-ABEBB6E87928}"/>
          </ac:spMkLst>
        </pc:spChg>
      </pc:sldChg>
      <pc:sldChg chg="addSp delSp modSp add mod ord delDesignElem">
        <pc:chgData name="清水 宏之" userId="4453f3e2a29c31ac" providerId="LiveId" clId="{78E1713B-99B9-D744-9103-808C3E315F42}" dt="2020-11-02T12:05:45.945" v="5573" actId="20578"/>
        <pc:sldMkLst>
          <pc:docMk/>
          <pc:sldMk cId="2791679245" sldId="2076137342"/>
        </pc:sldMkLst>
        <pc:spChg chg="add mod">
          <ac:chgData name="清水 宏之" userId="4453f3e2a29c31ac" providerId="LiveId" clId="{78E1713B-99B9-D744-9103-808C3E315F42}" dt="2020-10-17T15:03:20.766" v="3189" actId="2711"/>
          <ac:spMkLst>
            <pc:docMk/>
            <pc:sldMk cId="2791679245" sldId="2076137342"/>
            <ac:spMk id="2" creationId="{09B01D5E-E60F-8346-A647-1AFC7E48E828}"/>
          </ac:spMkLst>
        </pc:spChg>
        <pc:spChg chg="mod">
          <ac:chgData name="清水 宏之" userId="4453f3e2a29c31ac" providerId="LiveId" clId="{78E1713B-99B9-D744-9103-808C3E315F42}" dt="2020-10-17T15:02:53.721" v="3131" actId="20577"/>
          <ac:spMkLst>
            <pc:docMk/>
            <pc:sldMk cId="2791679245" sldId="2076137342"/>
            <ac:spMk id="6" creationId="{E7682555-E621-FE45-A4F0-8BC4E811ADB1}"/>
          </ac:spMkLst>
        </pc:spChg>
        <pc:spChg chg="add del">
          <ac:chgData name="清水 宏之" userId="4453f3e2a29c31ac" providerId="LiveId" clId="{78E1713B-99B9-D744-9103-808C3E315F42}" dt="2020-10-18T02:02:41.158" v="4618"/>
          <ac:spMkLst>
            <pc:docMk/>
            <pc:sldMk cId="2791679245" sldId="2076137342"/>
            <ac:spMk id="25" creationId="{E91DC736-0EF8-4F87-9146-EBF1D2EE4D3D}"/>
          </ac:spMkLst>
        </pc:spChg>
        <pc:spChg chg="add del">
          <ac:chgData name="清水 宏之" userId="4453f3e2a29c31ac" providerId="LiveId" clId="{78E1713B-99B9-D744-9103-808C3E315F42}" dt="2020-10-18T02:02:41.158" v="4618"/>
          <ac:spMkLst>
            <pc:docMk/>
            <pc:sldMk cId="2791679245" sldId="2076137342"/>
            <ac:spMk id="26" creationId="{097CD68E-23E3-4007-8847-CD0944C4F7BE}"/>
          </ac:spMkLst>
        </pc:spChg>
        <pc:spChg chg="add del">
          <ac:chgData name="清水 宏之" userId="4453f3e2a29c31ac" providerId="LiveId" clId="{78E1713B-99B9-D744-9103-808C3E315F42}" dt="2020-10-18T02:02:41.158" v="4618"/>
          <ac:spMkLst>
            <pc:docMk/>
            <pc:sldMk cId="2791679245" sldId="2076137342"/>
            <ac:spMk id="27" creationId="{AF2F604E-43BE-4DC3-B983-E071523364F8}"/>
          </ac:spMkLst>
        </pc:spChg>
        <pc:spChg chg="add del">
          <ac:chgData name="清水 宏之" userId="4453f3e2a29c31ac" providerId="LiveId" clId="{78E1713B-99B9-D744-9103-808C3E315F42}" dt="2020-10-18T02:02:41.158" v="4618"/>
          <ac:spMkLst>
            <pc:docMk/>
            <pc:sldMk cId="2791679245" sldId="2076137342"/>
            <ac:spMk id="28" creationId="{08C9B587-E65E-4B52-B37C-ABEBB6E87928}"/>
          </ac:spMkLst>
        </pc:spChg>
      </pc:sldChg>
      <pc:sldChg chg="addSp delSp modSp add mod delDesignElem">
        <pc:chgData name="清水 宏之" userId="4453f3e2a29c31ac" providerId="LiveId" clId="{78E1713B-99B9-D744-9103-808C3E315F42}" dt="2020-10-18T02:02:41.158" v="4618"/>
        <pc:sldMkLst>
          <pc:docMk/>
          <pc:sldMk cId="640461734" sldId="2076137343"/>
        </pc:sldMkLst>
        <pc:spChg chg="mod">
          <ac:chgData name="清水 宏之" userId="4453f3e2a29c31ac" providerId="LiveId" clId="{78E1713B-99B9-D744-9103-808C3E315F42}" dt="2020-10-17T15:05:38.076" v="3457" actId="20577"/>
          <ac:spMkLst>
            <pc:docMk/>
            <pc:sldMk cId="640461734" sldId="2076137343"/>
            <ac:spMk id="2" creationId="{09B01D5E-E60F-8346-A647-1AFC7E48E828}"/>
          </ac:spMkLst>
        </pc:spChg>
        <pc:spChg chg="mod">
          <ac:chgData name="清水 宏之" userId="4453f3e2a29c31ac" providerId="LiveId" clId="{78E1713B-99B9-D744-9103-808C3E315F42}" dt="2020-10-17T15:03:43.220" v="3193" actId="20577"/>
          <ac:spMkLst>
            <pc:docMk/>
            <pc:sldMk cId="640461734" sldId="2076137343"/>
            <ac:spMk id="6" creationId="{E7682555-E621-FE45-A4F0-8BC4E811ADB1}"/>
          </ac:spMkLst>
        </pc:spChg>
        <pc:spChg chg="add del">
          <ac:chgData name="清水 宏之" userId="4453f3e2a29c31ac" providerId="LiveId" clId="{78E1713B-99B9-D744-9103-808C3E315F42}" dt="2020-10-18T02:02:41.158" v="4618"/>
          <ac:spMkLst>
            <pc:docMk/>
            <pc:sldMk cId="640461734" sldId="2076137343"/>
            <ac:spMk id="25" creationId="{E91DC736-0EF8-4F87-9146-EBF1D2EE4D3D}"/>
          </ac:spMkLst>
        </pc:spChg>
        <pc:spChg chg="add del">
          <ac:chgData name="清水 宏之" userId="4453f3e2a29c31ac" providerId="LiveId" clId="{78E1713B-99B9-D744-9103-808C3E315F42}" dt="2020-10-18T02:02:41.158" v="4618"/>
          <ac:spMkLst>
            <pc:docMk/>
            <pc:sldMk cId="640461734" sldId="2076137343"/>
            <ac:spMk id="26" creationId="{097CD68E-23E3-4007-8847-CD0944C4F7BE}"/>
          </ac:spMkLst>
        </pc:spChg>
        <pc:spChg chg="add del">
          <ac:chgData name="清水 宏之" userId="4453f3e2a29c31ac" providerId="LiveId" clId="{78E1713B-99B9-D744-9103-808C3E315F42}" dt="2020-10-18T02:02:41.158" v="4618"/>
          <ac:spMkLst>
            <pc:docMk/>
            <pc:sldMk cId="640461734" sldId="2076137343"/>
            <ac:spMk id="27" creationId="{AF2F604E-43BE-4DC3-B983-E071523364F8}"/>
          </ac:spMkLst>
        </pc:spChg>
        <pc:spChg chg="add del">
          <ac:chgData name="清水 宏之" userId="4453f3e2a29c31ac" providerId="LiveId" clId="{78E1713B-99B9-D744-9103-808C3E315F42}" dt="2020-10-18T02:02:41.158" v="4618"/>
          <ac:spMkLst>
            <pc:docMk/>
            <pc:sldMk cId="640461734" sldId="2076137343"/>
            <ac:spMk id="28" creationId="{08C9B587-E65E-4B52-B37C-ABEBB6E87928}"/>
          </ac:spMkLst>
        </pc:spChg>
      </pc:sldChg>
      <pc:sldChg chg="addSp delSp add del setBg delDesignElem">
        <pc:chgData name="清水 宏之" userId="4453f3e2a29c31ac" providerId="LiveId" clId="{78E1713B-99B9-D744-9103-808C3E315F42}" dt="2020-10-17T15:05:48.968" v="3461"/>
        <pc:sldMkLst>
          <pc:docMk/>
          <pc:sldMk cId="2284894820" sldId="2076137344"/>
        </pc:sldMkLst>
        <pc:spChg chg="add del">
          <ac:chgData name="清水 宏之" userId="4453f3e2a29c31ac" providerId="LiveId" clId="{78E1713B-99B9-D744-9103-808C3E315F42}" dt="2020-10-17T15:05:48.968" v="3461"/>
          <ac:spMkLst>
            <pc:docMk/>
            <pc:sldMk cId="2284894820" sldId="2076137344"/>
            <ac:spMk id="25" creationId="{E91DC736-0EF8-4F87-9146-EBF1D2EE4D3D}"/>
          </ac:spMkLst>
        </pc:spChg>
        <pc:spChg chg="add del">
          <ac:chgData name="清水 宏之" userId="4453f3e2a29c31ac" providerId="LiveId" clId="{78E1713B-99B9-D744-9103-808C3E315F42}" dt="2020-10-17T15:05:48.968" v="3461"/>
          <ac:spMkLst>
            <pc:docMk/>
            <pc:sldMk cId="2284894820" sldId="2076137344"/>
            <ac:spMk id="26" creationId="{097CD68E-23E3-4007-8847-CD0944C4F7BE}"/>
          </ac:spMkLst>
        </pc:spChg>
        <pc:spChg chg="add del">
          <ac:chgData name="清水 宏之" userId="4453f3e2a29c31ac" providerId="LiveId" clId="{78E1713B-99B9-D744-9103-808C3E315F42}" dt="2020-10-17T15:05:48.968" v="3461"/>
          <ac:spMkLst>
            <pc:docMk/>
            <pc:sldMk cId="2284894820" sldId="2076137344"/>
            <ac:spMk id="27" creationId="{AF2F604E-43BE-4DC3-B983-E071523364F8}"/>
          </ac:spMkLst>
        </pc:spChg>
        <pc:spChg chg="add del">
          <ac:chgData name="清水 宏之" userId="4453f3e2a29c31ac" providerId="LiveId" clId="{78E1713B-99B9-D744-9103-808C3E315F42}" dt="2020-10-17T15:05:48.968" v="3461"/>
          <ac:spMkLst>
            <pc:docMk/>
            <pc:sldMk cId="2284894820" sldId="2076137344"/>
            <ac:spMk id="28" creationId="{08C9B587-E65E-4B52-B37C-ABEBB6E87928}"/>
          </ac:spMkLst>
        </pc:spChg>
      </pc:sldChg>
      <pc:sldChg chg="addSp delSp modSp add mod delDesignElem">
        <pc:chgData name="清水 宏之" userId="4453f3e2a29c31ac" providerId="LiveId" clId="{78E1713B-99B9-D744-9103-808C3E315F42}" dt="2020-10-18T02:02:41.158" v="4618"/>
        <pc:sldMkLst>
          <pc:docMk/>
          <pc:sldMk cId="3532317345" sldId="2076137344"/>
        </pc:sldMkLst>
        <pc:spChg chg="del">
          <ac:chgData name="清水 宏之" userId="4453f3e2a29c31ac" providerId="LiveId" clId="{78E1713B-99B9-D744-9103-808C3E315F42}" dt="2020-10-17T15:06:10.809" v="3466" actId="478"/>
          <ac:spMkLst>
            <pc:docMk/>
            <pc:sldMk cId="3532317345" sldId="2076137344"/>
            <ac:spMk id="2" creationId="{09B01D5E-E60F-8346-A647-1AFC7E48E828}"/>
          </ac:spMkLst>
        </pc:spChg>
        <pc:spChg chg="mod">
          <ac:chgData name="清水 宏之" userId="4453f3e2a29c31ac" providerId="LiveId" clId="{78E1713B-99B9-D744-9103-808C3E315F42}" dt="2020-10-17T15:06:05.885" v="3465" actId="20577"/>
          <ac:spMkLst>
            <pc:docMk/>
            <pc:sldMk cId="3532317345" sldId="2076137344"/>
            <ac:spMk id="6" creationId="{E7682555-E621-FE45-A4F0-8BC4E811ADB1}"/>
          </ac:spMkLst>
        </pc:spChg>
        <pc:spChg chg="add del">
          <ac:chgData name="清水 宏之" userId="4453f3e2a29c31ac" providerId="LiveId" clId="{78E1713B-99B9-D744-9103-808C3E315F42}" dt="2020-10-18T02:02:41.158" v="4618"/>
          <ac:spMkLst>
            <pc:docMk/>
            <pc:sldMk cId="3532317345" sldId="2076137344"/>
            <ac:spMk id="25" creationId="{E91DC736-0EF8-4F87-9146-EBF1D2EE4D3D}"/>
          </ac:spMkLst>
        </pc:spChg>
        <pc:spChg chg="add del">
          <ac:chgData name="清水 宏之" userId="4453f3e2a29c31ac" providerId="LiveId" clId="{78E1713B-99B9-D744-9103-808C3E315F42}" dt="2020-10-18T02:02:41.158" v="4618"/>
          <ac:spMkLst>
            <pc:docMk/>
            <pc:sldMk cId="3532317345" sldId="2076137344"/>
            <ac:spMk id="26" creationId="{097CD68E-23E3-4007-8847-CD0944C4F7BE}"/>
          </ac:spMkLst>
        </pc:spChg>
        <pc:spChg chg="add del">
          <ac:chgData name="清水 宏之" userId="4453f3e2a29c31ac" providerId="LiveId" clId="{78E1713B-99B9-D744-9103-808C3E315F42}" dt="2020-10-18T02:02:41.158" v="4618"/>
          <ac:spMkLst>
            <pc:docMk/>
            <pc:sldMk cId="3532317345" sldId="2076137344"/>
            <ac:spMk id="27" creationId="{AF2F604E-43BE-4DC3-B983-E071523364F8}"/>
          </ac:spMkLst>
        </pc:spChg>
        <pc:spChg chg="add del">
          <ac:chgData name="清水 宏之" userId="4453f3e2a29c31ac" providerId="LiveId" clId="{78E1713B-99B9-D744-9103-808C3E315F42}" dt="2020-10-18T02:02:41.158" v="4618"/>
          <ac:spMkLst>
            <pc:docMk/>
            <pc:sldMk cId="3532317345" sldId="2076137344"/>
            <ac:spMk id="28" creationId="{08C9B587-E65E-4B52-B37C-ABEBB6E87928}"/>
          </ac:spMkLst>
        </pc:spChg>
      </pc:sldChg>
      <pc:sldChg chg="addSp delSp modSp add mod delDesignElem">
        <pc:chgData name="清水 宏之" userId="4453f3e2a29c31ac" providerId="LiveId" clId="{78E1713B-99B9-D744-9103-808C3E315F42}" dt="2020-10-18T02:02:41.158" v="4618"/>
        <pc:sldMkLst>
          <pc:docMk/>
          <pc:sldMk cId="2103734878" sldId="2076137345"/>
        </pc:sldMkLst>
        <pc:spChg chg="mod">
          <ac:chgData name="清水 宏之" userId="4453f3e2a29c31ac" providerId="LiveId" clId="{78E1713B-99B9-D744-9103-808C3E315F42}" dt="2020-10-17T15:06:48.162" v="3478" actId="20577"/>
          <ac:spMkLst>
            <pc:docMk/>
            <pc:sldMk cId="2103734878" sldId="2076137345"/>
            <ac:spMk id="6" creationId="{E7682555-E621-FE45-A4F0-8BC4E811ADB1}"/>
          </ac:spMkLst>
        </pc:spChg>
        <pc:spChg chg="add del">
          <ac:chgData name="清水 宏之" userId="4453f3e2a29c31ac" providerId="LiveId" clId="{78E1713B-99B9-D744-9103-808C3E315F42}" dt="2020-10-18T02:02:41.158" v="4618"/>
          <ac:spMkLst>
            <pc:docMk/>
            <pc:sldMk cId="2103734878" sldId="2076137345"/>
            <ac:spMk id="25" creationId="{E91DC736-0EF8-4F87-9146-EBF1D2EE4D3D}"/>
          </ac:spMkLst>
        </pc:spChg>
        <pc:spChg chg="add del">
          <ac:chgData name="清水 宏之" userId="4453f3e2a29c31ac" providerId="LiveId" clId="{78E1713B-99B9-D744-9103-808C3E315F42}" dt="2020-10-18T02:02:41.158" v="4618"/>
          <ac:spMkLst>
            <pc:docMk/>
            <pc:sldMk cId="2103734878" sldId="2076137345"/>
            <ac:spMk id="26" creationId="{097CD68E-23E3-4007-8847-CD0944C4F7BE}"/>
          </ac:spMkLst>
        </pc:spChg>
        <pc:spChg chg="add del">
          <ac:chgData name="清水 宏之" userId="4453f3e2a29c31ac" providerId="LiveId" clId="{78E1713B-99B9-D744-9103-808C3E315F42}" dt="2020-10-18T02:02:41.158" v="4618"/>
          <ac:spMkLst>
            <pc:docMk/>
            <pc:sldMk cId="2103734878" sldId="2076137345"/>
            <ac:spMk id="27" creationId="{AF2F604E-43BE-4DC3-B983-E071523364F8}"/>
          </ac:spMkLst>
        </pc:spChg>
        <pc:spChg chg="add del">
          <ac:chgData name="清水 宏之" userId="4453f3e2a29c31ac" providerId="LiveId" clId="{78E1713B-99B9-D744-9103-808C3E315F42}" dt="2020-10-18T02:02:41.158" v="4618"/>
          <ac:spMkLst>
            <pc:docMk/>
            <pc:sldMk cId="2103734878" sldId="2076137345"/>
            <ac:spMk id="28" creationId="{08C9B587-E65E-4B52-B37C-ABEBB6E87928}"/>
          </ac:spMkLst>
        </pc:spChg>
      </pc:sldChg>
      <pc:sldChg chg="addSp delSp add del setBg delDesignElem">
        <pc:chgData name="清水 宏之" userId="4453f3e2a29c31ac" providerId="LiveId" clId="{78E1713B-99B9-D744-9103-808C3E315F42}" dt="2020-10-17T15:06:23.439" v="3470"/>
        <pc:sldMkLst>
          <pc:docMk/>
          <pc:sldMk cId="2681104304" sldId="2076137345"/>
        </pc:sldMkLst>
        <pc:spChg chg="add del">
          <ac:chgData name="清水 宏之" userId="4453f3e2a29c31ac" providerId="LiveId" clId="{78E1713B-99B9-D744-9103-808C3E315F42}" dt="2020-10-17T15:06:23.439" v="3470"/>
          <ac:spMkLst>
            <pc:docMk/>
            <pc:sldMk cId="2681104304" sldId="2076137345"/>
            <ac:spMk id="25" creationId="{E91DC736-0EF8-4F87-9146-EBF1D2EE4D3D}"/>
          </ac:spMkLst>
        </pc:spChg>
        <pc:spChg chg="add del">
          <ac:chgData name="清水 宏之" userId="4453f3e2a29c31ac" providerId="LiveId" clId="{78E1713B-99B9-D744-9103-808C3E315F42}" dt="2020-10-17T15:06:23.439" v="3470"/>
          <ac:spMkLst>
            <pc:docMk/>
            <pc:sldMk cId="2681104304" sldId="2076137345"/>
            <ac:spMk id="26" creationId="{097CD68E-23E3-4007-8847-CD0944C4F7BE}"/>
          </ac:spMkLst>
        </pc:spChg>
        <pc:spChg chg="add del">
          <ac:chgData name="清水 宏之" userId="4453f3e2a29c31ac" providerId="LiveId" clId="{78E1713B-99B9-D744-9103-808C3E315F42}" dt="2020-10-17T15:06:23.439" v="3470"/>
          <ac:spMkLst>
            <pc:docMk/>
            <pc:sldMk cId="2681104304" sldId="2076137345"/>
            <ac:spMk id="27" creationId="{AF2F604E-43BE-4DC3-B983-E071523364F8}"/>
          </ac:spMkLst>
        </pc:spChg>
        <pc:spChg chg="add del">
          <ac:chgData name="清水 宏之" userId="4453f3e2a29c31ac" providerId="LiveId" clId="{78E1713B-99B9-D744-9103-808C3E315F42}" dt="2020-10-17T15:06:23.439" v="3470"/>
          <ac:spMkLst>
            <pc:docMk/>
            <pc:sldMk cId="2681104304" sldId="2076137345"/>
            <ac:spMk id="28" creationId="{08C9B587-E65E-4B52-B37C-ABEBB6E87928}"/>
          </ac:spMkLst>
        </pc:spChg>
      </pc:sldChg>
      <pc:sldChg chg="addSp delSp modSp add mod delDesignElem">
        <pc:chgData name="清水 宏之" userId="4453f3e2a29c31ac" providerId="LiveId" clId="{78E1713B-99B9-D744-9103-808C3E315F42}" dt="2020-10-18T02:02:41.158" v="4618"/>
        <pc:sldMkLst>
          <pc:docMk/>
          <pc:sldMk cId="1945908564" sldId="2076137346"/>
        </pc:sldMkLst>
        <pc:spChg chg="mod">
          <ac:chgData name="清水 宏之" userId="4453f3e2a29c31ac" providerId="LiveId" clId="{78E1713B-99B9-D744-9103-808C3E315F42}" dt="2020-10-17T15:06:58.245" v="3486" actId="20577"/>
          <ac:spMkLst>
            <pc:docMk/>
            <pc:sldMk cId="1945908564" sldId="2076137346"/>
            <ac:spMk id="6" creationId="{E7682555-E621-FE45-A4F0-8BC4E811ADB1}"/>
          </ac:spMkLst>
        </pc:spChg>
        <pc:spChg chg="add del">
          <ac:chgData name="清水 宏之" userId="4453f3e2a29c31ac" providerId="LiveId" clId="{78E1713B-99B9-D744-9103-808C3E315F42}" dt="2020-10-18T02:02:41.158" v="4618"/>
          <ac:spMkLst>
            <pc:docMk/>
            <pc:sldMk cId="1945908564" sldId="2076137346"/>
            <ac:spMk id="25" creationId="{E91DC736-0EF8-4F87-9146-EBF1D2EE4D3D}"/>
          </ac:spMkLst>
        </pc:spChg>
        <pc:spChg chg="add del">
          <ac:chgData name="清水 宏之" userId="4453f3e2a29c31ac" providerId="LiveId" clId="{78E1713B-99B9-D744-9103-808C3E315F42}" dt="2020-10-18T02:02:41.158" v="4618"/>
          <ac:spMkLst>
            <pc:docMk/>
            <pc:sldMk cId="1945908564" sldId="2076137346"/>
            <ac:spMk id="26" creationId="{097CD68E-23E3-4007-8847-CD0944C4F7BE}"/>
          </ac:spMkLst>
        </pc:spChg>
        <pc:spChg chg="add del">
          <ac:chgData name="清水 宏之" userId="4453f3e2a29c31ac" providerId="LiveId" clId="{78E1713B-99B9-D744-9103-808C3E315F42}" dt="2020-10-18T02:02:41.158" v="4618"/>
          <ac:spMkLst>
            <pc:docMk/>
            <pc:sldMk cId="1945908564" sldId="2076137346"/>
            <ac:spMk id="27" creationId="{AF2F604E-43BE-4DC3-B983-E071523364F8}"/>
          </ac:spMkLst>
        </pc:spChg>
        <pc:spChg chg="add del">
          <ac:chgData name="清水 宏之" userId="4453f3e2a29c31ac" providerId="LiveId" clId="{78E1713B-99B9-D744-9103-808C3E315F42}" dt="2020-10-18T02:02:41.158" v="4618"/>
          <ac:spMkLst>
            <pc:docMk/>
            <pc:sldMk cId="1945908564" sldId="2076137346"/>
            <ac:spMk id="28" creationId="{08C9B587-E65E-4B52-B37C-ABEBB6E87928}"/>
          </ac:spMkLst>
        </pc:spChg>
      </pc:sldChg>
      <pc:sldChg chg="addSp delSp modSp add mod ord delDesignElem">
        <pc:chgData name="清水 宏之" userId="4453f3e2a29c31ac" providerId="LiveId" clId="{78E1713B-99B9-D744-9103-808C3E315F42}" dt="2020-10-18T02:02:41.158" v="4618"/>
        <pc:sldMkLst>
          <pc:docMk/>
          <pc:sldMk cId="2880701898" sldId="2076137347"/>
        </pc:sldMkLst>
        <pc:spChg chg="mod">
          <ac:chgData name="清水 宏之" userId="4453f3e2a29c31ac" providerId="LiveId" clId="{78E1713B-99B9-D744-9103-808C3E315F42}" dt="2020-10-17T15:07:19.182" v="3514" actId="20577"/>
          <ac:spMkLst>
            <pc:docMk/>
            <pc:sldMk cId="2880701898" sldId="2076137347"/>
            <ac:spMk id="6" creationId="{E7682555-E621-FE45-A4F0-8BC4E811ADB1}"/>
          </ac:spMkLst>
        </pc:spChg>
        <pc:spChg chg="add del">
          <ac:chgData name="清水 宏之" userId="4453f3e2a29c31ac" providerId="LiveId" clId="{78E1713B-99B9-D744-9103-808C3E315F42}" dt="2020-10-18T02:02:41.158" v="4618"/>
          <ac:spMkLst>
            <pc:docMk/>
            <pc:sldMk cId="2880701898" sldId="2076137347"/>
            <ac:spMk id="25" creationId="{E91DC736-0EF8-4F87-9146-EBF1D2EE4D3D}"/>
          </ac:spMkLst>
        </pc:spChg>
        <pc:spChg chg="add del">
          <ac:chgData name="清水 宏之" userId="4453f3e2a29c31ac" providerId="LiveId" clId="{78E1713B-99B9-D744-9103-808C3E315F42}" dt="2020-10-18T02:02:41.158" v="4618"/>
          <ac:spMkLst>
            <pc:docMk/>
            <pc:sldMk cId="2880701898" sldId="2076137347"/>
            <ac:spMk id="26" creationId="{097CD68E-23E3-4007-8847-CD0944C4F7BE}"/>
          </ac:spMkLst>
        </pc:spChg>
        <pc:spChg chg="add del">
          <ac:chgData name="清水 宏之" userId="4453f3e2a29c31ac" providerId="LiveId" clId="{78E1713B-99B9-D744-9103-808C3E315F42}" dt="2020-10-18T02:02:41.158" v="4618"/>
          <ac:spMkLst>
            <pc:docMk/>
            <pc:sldMk cId="2880701898" sldId="2076137347"/>
            <ac:spMk id="27" creationId="{AF2F604E-43BE-4DC3-B983-E071523364F8}"/>
          </ac:spMkLst>
        </pc:spChg>
        <pc:spChg chg="add del">
          <ac:chgData name="清水 宏之" userId="4453f3e2a29c31ac" providerId="LiveId" clId="{78E1713B-99B9-D744-9103-808C3E315F42}" dt="2020-10-18T02:02:41.158" v="4618"/>
          <ac:spMkLst>
            <pc:docMk/>
            <pc:sldMk cId="2880701898" sldId="2076137347"/>
            <ac:spMk id="28" creationId="{08C9B587-E65E-4B52-B37C-ABEBB6E87928}"/>
          </ac:spMkLst>
        </pc:spChg>
      </pc:sldChg>
      <pc:sldChg chg="addSp delSp modSp add mod delDesignElem">
        <pc:chgData name="清水 宏之" userId="4453f3e2a29c31ac" providerId="LiveId" clId="{78E1713B-99B9-D744-9103-808C3E315F42}" dt="2020-10-18T02:02:41.158" v="4618"/>
        <pc:sldMkLst>
          <pc:docMk/>
          <pc:sldMk cId="1576768596" sldId="2076137348"/>
        </pc:sldMkLst>
        <pc:spChg chg="mod">
          <ac:chgData name="清水 宏之" userId="4453f3e2a29c31ac" providerId="LiveId" clId="{78E1713B-99B9-D744-9103-808C3E315F42}" dt="2020-10-17T15:07:44.011" v="3560" actId="20577"/>
          <ac:spMkLst>
            <pc:docMk/>
            <pc:sldMk cId="1576768596" sldId="2076137348"/>
            <ac:spMk id="6" creationId="{E7682555-E621-FE45-A4F0-8BC4E811ADB1}"/>
          </ac:spMkLst>
        </pc:spChg>
        <pc:spChg chg="add del">
          <ac:chgData name="清水 宏之" userId="4453f3e2a29c31ac" providerId="LiveId" clId="{78E1713B-99B9-D744-9103-808C3E315F42}" dt="2020-10-18T02:02:41.158" v="4618"/>
          <ac:spMkLst>
            <pc:docMk/>
            <pc:sldMk cId="1576768596" sldId="2076137348"/>
            <ac:spMk id="25" creationId="{E91DC736-0EF8-4F87-9146-EBF1D2EE4D3D}"/>
          </ac:spMkLst>
        </pc:spChg>
        <pc:spChg chg="add del">
          <ac:chgData name="清水 宏之" userId="4453f3e2a29c31ac" providerId="LiveId" clId="{78E1713B-99B9-D744-9103-808C3E315F42}" dt="2020-10-18T02:02:41.158" v="4618"/>
          <ac:spMkLst>
            <pc:docMk/>
            <pc:sldMk cId="1576768596" sldId="2076137348"/>
            <ac:spMk id="26" creationId="{097CD68E-23E3-4007-8847-CD0944C4F7BE}"/>
          </ac:spMkLst>
        </pc:spChg>
        <pc:spChg chg="add del">
          <ac:chgData name="清水 宏之" userId="4453f3e2a29c31ac" providerId="LiveId" clId="{78E1713B-99B9-D744-9103-808C3E315F42}" dt="2020-10-18T02:02:41.158" v="4618"/>
          <ac:spMkLst>
            <pc:docMk/>
            <pc:sldMk cId="1576768596" sldId="2076137348"/>
            <ac:spMk id="27" creationId="{AF2F604E-43BE-4DC3-B983-E071523364F8}"/>
          </ac:spMkLst>
        </pc:spChg>
        <pc:spChg chg="add del">
          <ac:chgData name="清水 宏之" userId="4453f3e2a29c31ac" providerId="LiveId" clId="{78E1713B-99B9-D744-9103-808C3E315F42}" dt="2020-10-18T02:02:41.158" v="4618"/>
          <ac:spMkLst>
            <pc:docMk/>
            <pc:sldMk cId="1576768596" sldId="2076137348"/>
            <ac:spMk id="28" creationId="{08C9B587-E65E-4B52-B37C-ABEBB6E87928}"/>
          </ac:spMkLst>
        </pc:spChg>
      </pc:sldChg>
      <pc:sldChg chg="addSp delSp modSp add mod delDesignElem">
        <pc:chgData name="清水 宏之" userId="4453f3e2a29c31ac" providerId="LiveId" clId="{78E1713B-99B9-D744-9103-808C3E315F42}" dt="2020-10-18T02:02:41.158" v="4618"/>
        <pc:sldMkLst>
          <pc:docMk/>
          <pc:sldMk cId="2105292920" sldId="2076137349"/>
        </pc:sldMkLst>
        <pc:spChg chg="mod">
          <ac:chgData name="清水 宏之" userId="4453f3e2a29c31ac" providerId="LiveId" clId="{78E1713B-99B9-D744-9103-808C3E315F42}" dt="2020-10-17T15:07:49.516" v="3570" actId="20577"/>
          <ac:spMkLst>
            <pc:docMk/>
            <pc:sldMk cId="2105292920" sldId="2076137349"/>
            <ac:spMk id="6" creationId="{E7682555-E621-FE45-A4F0-8BC4E811ADB1}"/>
          </ac:spMkLst>
        </pc:spChg>
        <pc:spChg chg="add del">
          <ac:chgData name="清水 宏之" userId="4453f3e2a29c31ac" providerId="LiveId" clId="{78E1713B-99B9-D744-9103-808C3E315F42}" dt="2020-10-18T02:02:41.158" v="4618"/>
          <ac:spMkLst>
            <pc:docMk/>
            <pc:sldMk cId="2105292920" sldId="2076137349"/>
            <ac:spMk id="25" creationId="{E91DC736-0EF8-4F87-9146-EBF1D2EE4D3D}"/>
          </ac:spMkLst>
        </pc:spChg>
        <pc:spChg chg="add del">
          <ac:chgData name="清水 宏之" userId="4453f3e2a29c31ac" providerId="LiveId" clId="{78E1713B-99B9-D744-9103-808C3E315F42}" dt="2020-10-18T02:02:41.158" v="4618"/>
          <ac:spMkLst>
            <pc:docMk/>
            <pc:sldMk cId="2105292920" sldId="2076137349"/>
            <ac:spMk id="26" creationId="{097CD68E-23E3-4007-8847-CD0944C4F7BE}"/>
          </ac:spMkLst>
        </pc:spChg>
        <pc:spChg chg="add del">
          <ac:chgData name="清水 宏之" userId="4453f3e2a29c31ac" providerId="LiveId" clId="{78E1713B-99B9-D744-9103-808C3E315F42}" dt="2020-10-18T02:02:41.158" v="4618"/>
          <ac:spMkLst>
            <pc:docMk/>
            <pc:sldMk cId="2105292920" sldId="2076137349"/>
            <ac:spMk id="27" creationId="{AF2F604E-43BE-4DC3-B983-E071523364F8}"/>
          </ac:spMkLst>
        </pc:spChg>
        <pc:spChg chg="add del">
          <ac:chgData name="清水 宏之" userId="4453f3e2a29c31ac" providerId="LiveId" clId="{78E1713B-99B9-D744-9103-808C3E315F42}" dt="2020-10-18T02:02:41.158" v="4618"/>
          <ac:spMkLst>
            <pc:docMk/>
            <pc:sldMk cId="2105292920" sldId="2076137349"/>
            <ac:spMk id="28" creationId="{08C9B587-E65E-4B52-B37C-ABEBB6E87928}"/>
          </ac:spMkLst>
        </pc:spChg>
      </pc:sldChg>
      <pc:sldChg chg="addSp modSp add del mod modAnim">
        <pc:chgData name="清水 宏之" userId="4453f3e2a29c31ac" providerId="LiveId" clId="{78E1713B-99B9-D744-9103-808C3E315F42}" dt="2020-10-17T15:10:46.662" v="3577" actId="2696"/>
        <pc:sldMkLst>
          <pc:docMk/>
          <pc:sldMk cId="1429760563" sldId="2076137350"/>
        </pc:sldMkLst>
        <pc:spChg chg="mod">
          <ac:chgData name="清水 宏之" userId="4453f3e2a29c31ac" providerId="LiveId" clId="{78E1713B-99B9-D744-9103-808C3E315F42}" dt="2020-10-17T15:09:25.170" v="3574" actId="27636"/>
          <ac:spMkLst>
            <pc:docMk/>
            <pc:sldMk cId="1429760563" sldId="2076137350"/>
            <ac:spMk id="2" creationId="{E0C80E70-8AC4-6E41-AB3D-F76E01B12B45}"/>
          </ac:spMkLst>
        </pc:spChg>
        <pc:picChg chg="add mod">
          <ac:chgData name="清水 宏之" userId="4453f3e2a29c31ac" providerId="LiveId" clId="{78E1713B-99B9-D744-9103-808C3E315F42}" dt="2020-10-17T15:09:40.889" v="3576" actId="14100"/>
          <ac:picMkLst>
            <pc:docMk/>
            <pc:sldMk cId="1429760563" sldId="2076137350"/>
            <ac:picMk id="6" creationId="{1422688D-8C6B-864F-B58C-B8A0B5F5680F}"/>
          </ac:picMkLst>
        </pc:picChg>
      </pc:sldChg>
      <pc:sldChg chg="addSp delSp modSp add mod ord">
        <pc:chgData name="清水 宏之" userId="4453f3e2a29c31ac" providerId="LiveId" clId="{78E1713B-99B9-D744-9103-808C3E315F42}" dt="2020-10-31T07:28:20.692" v="5572" actId="20577"/>
        <pc:sldMkLst>
          <pc:docMk/>
          <pc:sldMk cId="3476073458" sldId="2076137350"/>
        </pc:sldMkLst>
        <pc:spChg chg="mod">
          <ac:chgData name="清水 宏之" userId="4453f3e2a29c31ac" providerId="LiveId" clId="{78E1713B-99B9-D744-9103-808C3E315F42}" dt="2020-10-18T02:02:41.158" v="4618"/>
          <ac:spMkLst>
            <pc:docMk/>
            <pc:sldMk cId="3476073458" sldId="2076137350"/>
            <ac:spMk id="2" creationId="{49F59C2B-C482-1A40-BF3D-BD06C9CD9B60}"/>
          </ac:spMkLst>
        </pc:spChg>
        <pc:spChg chg="mod">
          <ac:chgData name="清水 宏之" userId="4453f3e2a29c31ac" providerId="LiveId" clId="{78E1713B-99B9-D744-9103-808C3E315F42}" dt="2020-10-18T02:02:41.158" v="4618"/>
          <ac:spMkLst>
            <pc:docMk/>
            <pc:sldMk cId="3476073458" sldId="2076137350"/>
            <ac:spMk id="3" creationId="{0E108146-4D34-BD46-B73C-82408FC11661}"/>
          </ac:spMkLst>
        </pc:spChg>
        <pc:spChg chg="mod">
          <ac:chgData name="清水 宏之" userId="4453f3e2a29c31ac" providerId="LiveId" clId="{78E1713B-99B9-D744-9103-808C3E315F42}" dt="2020-10-18T02:02:41.158" v="4618"/>
          <ac:spMkLst>
            <pc:docMk/>
            <pc:sldMk cId="3476073458" sldId="2076137350"/>
            <ac:spMk id="4" creationId="{350C53E0-35D0-D14A-94F2-4045A971E552}"/>
          </ac:spMkLst>
        </pc:spChg>
        <pc:spChg chg="mod">
          <ac:chgData name="清水 宏之" userId="4453f3e2a29c31ac" providerId="LiveId" clId="{78E1713B-99B9-D744-9103-808C3E315F42}" dt="2020-10-18T02:02:41.158" v="4618"/>
          <ac:spMkLst>
            <pc:docMk/>
            <pc:sldMk cId="3476073458" sldId="2076137350"/>
            <ac:spMk id="5" creationId="{8DE2B0F5-018C-764D-BEE6-8D3E5D8823A1}"/>
          </ac:spMkLst>
        </pc:spChg>
        <pc:spChg chg="add mod">
          <ac:chgData name="清水 宏之" userId="4453f3e2a29c31ac" providerId="LiveId" clId="{78E1713B-99B9-D744-9103-808C3E315F42}" dt="2020-10-31T07:28:20.692" v="5572" actId="20577"/>
          <ac:spMkLst>
            <pc:docMk/>
            <pc:sldMk cId="3476073458" sldId="2076137350"/>
            <ac:spMk id="13" creationId="{72AC5620-6C5C-8C45-A630-FD252CA4EC7E}"/>
          </ac:spMkLst>
        </pc:spChg>
        <pc:spChg chg="add mod">
          <ac:chgData name="清水 宏之" userId="4453f3e2a29c31ac" providerId="LiveId" clId="{78E1713B-99B9-D744-9103-808C3E315F42}" dt="2020-10-18T01:47:27.951" v="3823" actId="20577"/>
          <ac:spMkLst>
            <pc:docMk/>
            <pc:sldMk cId="3476073458" sldId="2076137350"/>
            <ac:spMk id="14" creationId="{DDBE4D9F-B947-B149-A4DE-CC67A162EF7A}"/>
          </ac:spMkLst>
        </pc:spChg>
        <pc:spChg chg="add mod">
          <ac:chgData name="清水 宏之" userId="4453f3e2a29c31ac" providerId="LiveId" clId="{78E1713B-99B9-D744-9103-808C3E315F42}" dt="2020-10-18T01:48:01.700" v="3865" actId="14100"/>
          <ac:spMkLst>
            <pc:docMk/>
            <pc:sldMk cId="3476073458" sldId="2076137350"/>
            <ac:spMk id="15" creationId="{AB9ACEF3-DFCD-D646-A9BB-CB8951AF9860}"/>
          </ac:spMkLst>
        </pc:spChg>
        <pc:spChg chg="add mod">
          <ac:chgData name="清水 宏之" userId="4453f3e2a29c31ac" providerId="LiveId" clId="{78E1713B-99B9-D744-9103-808C3E315F42}" dt="2020-10-31T07:27:37.349" v="5542" actId="20577"/>
          <ac:spMkLst>
            <pc:docMk/>
            <pc:sldMk cId="3476073458" sldId="2076137350"/>
            <ac:spMk id="16" creationId="{0FA1994A-1E09-644E-AE38-EF367F2B6BF4}"/>
          </ac:spMkLst>
        </pc:spChg>
        <pc:spChg chg="add del mod">
          <ac:chgData name="清水 宏之" userId="4453f3e2a29c31ac" providerId="LiveId" clId="{78E1713B-99B9-D744-9103-808C3E315F42}" dt="2020-10-18T01:46:37.002" v="3768"/>
          <ac:spMkLst>
            <pc:docMk/>
            <pc:sldMk cId="3476073458" sldId="2076137350"/>
            <ac:spMk id="17" creationId="{A1231FD3-DA78-5343-9884-1AF20B199F51}"/>
          </ac:spMkLst>
        </pc:spChg>
        <pc:spChg chg="add mod">
          <ac:chgData name="清水 宏之" userId="4453f3e2a29c31ac" providerId="LiveId" clId="{78E1713B-99B9-D744-9103-808C3E315F42}" dt="2020-10-18T01:47:16.126" v="3803" actId="113"/>
          <ac:spMkLst>
            <pc:docMk/>
            <pc:sldMk cId="3476073458" sldId="2076137350"/>
            <ac:spMk id="18" creationId="{34E5F9F4-2624-A241-99C1-5BF9302DFA08}"/>
          </ac:spMkLst>
        </pc:spChg>
        <pc:picChg chg="add mod">
          <ac:chgData name="清水 宏之" userId="4453f3e2a29c31ac" providerId="LiveId" clId="{78E1713B-99B9-D744-9103-808C3E315F42}" dt="2020-10-18T01:46:43.742" v="3769" actId="1076"/>
          <ac:picMkLst>
            <pc:docMk/>
            <pc:sldMk cId="3476073458" sldId="2076137350"/>
            <ac:picMk id="7" creationId="{341412BC-9ED4-9F45-8A6C-0C2CC6C85594}"/>
          </ac:picMkLst>
        </pc:picChg>
        <pc:picChg chg="add mod">
          <ac:chgData name="清水 宏之" userId="4453f3e2a29c31ac" providerId="LiveId" clId="{78E1713B-99B9-D744-9103-808C3E315F42}" dt="2020-10-18T01:46:43.742" v="3769" actId="1076"/>
          <ac:picMkLst>
            <pc:docMk/>
            <pc:sldMk cId="3476073458" sldId="2076137350"/>
            <ac:picMk id="9" creationId="{D6367E26-3C03-804C-A2FF-C9991A5A7711}"/>
          </ac:picMkLst>
        </pc:picChg>
        <pc:picChg chg="add mod">
          <ac:chgData name="清水 宏之" userId="4453f3e2a29c31ac" providerId="LiveId" clId="{78E1713B-99B9-D744-9103-808C3E315F42}" dt="2020-10-18T01:46:43.742" v="3769" actId="1076"/>
          <ac:picMkLst>
            <pc:docMk/>
            <pc:sldMk cId="3476073458" sldId="2076137350"/>
            <ac:picMk id="11" creationId="{6F1267A9-20AF-0145-BB13-78BFEFCC20AF}"/>
          </ac:picMkLst>
        </pc:picChg>
        <pc:picChg chg="add mod">
          <ac:chgData name="清水 宏之" userId="4453f3e2a29c31ac" providerId="LiveId" clId="{78E1713B-99B9-D744-9103-808C3E315F42}" dt="2020-10-18T01:46:43.742" v="3769" actId="1076"/>
          <ac:picMkLst>
            <pc:docMk/>
            <pc:sldMk cId="3476073458" sldId="2076137350"/>
            <ac:picMk id="12" creationId="{9632D2C4-A051-1444-9281-9CFCCCE2D8B9}"/>
          </ac:picMkLst>
        </pc:picChg>
      </pc:sldChg>
      <pc:sldChg chg="addSp modSp add mod ord">
        <pc:chgData name="清水 宏之" userId="4453f3e2a29c31ac" providerId="LiveId" clId="{78E1713B-99B9-D744-9103-808C3E315F42}" dt="2020-10-18T05:53:53.363" v="4807" actId="20577"/>
        <pc:sldMkLst>
          <pc:docMk/>
          <pc:sldMk cId="3102504934" sldId="2076137351"/>
        </pc:sldMkLst>
        <pc:spChg chg="mod">
          <ac:chgData name="清水 宏之" userId="4453f3e2a29c31ac" providerId="LiveId" clId="{78E1713B-99B9-D744-9103-808C3E315F42}" dt="2020-10-18T02:02:41.158" v="4618"/>
          <ac:spMkLst>
            <pc:docMk/>
            <pc:sldMk cId="3102504934" sldId="2076137351"/>
            <ac:spMk id="2" creationId="{7277AB68-91B9-1D4A-9472-13371BB9EA6C}"/>
          </ac:spMkLst>
        </pc:spChg>
        <pc:spChg chg="mod">
          <ac:chgData name="清水 宏之" userId="4453f3e2a29c31ac" providerId="LiveId" clId="{78E1713B-99B9-D744-9103-808C3E315F42}" dt="2020-10-18T02:02:41.158" v="4618"/>
          <ac:spMkLst>
            <pc:docMk/>
            <pc:sldMk cId="3102504934" sldId="2076137351"/>
            <ac:spMk id="3" creationId="{BDCCC739-F758-DA4E-BD29-B42AF6865462}"/>
          </ac:spMkLst>
        </pc:spChg>
        <pc:spChg chg="mod">
          <ac:chgData name="清水 宏之" userId="4453f3e2a29c31ac" providerId="LiveId" clId="{78E1713B-99B9-D744-9103-808C3E315F42}" dt="2020-10-18T02:02:41.158" v="4618"/>
          <ac:spMkLst>
            <pc:docMk/>
            <pc:sldMk cId="3102504934" sldId="2076137351"/>
            <ac:spMk id="4" creationId="{CB1AF530-FDB0-2B42-8FA5-62A14E7344E2}"/>
          </ac:spMkLst>
        </pc:spChg>
        <pc:spChg chg="mod">
          <ac:chgData name="清水 宏之" userId="4453f3e2a29c31ac" providerId="LiveId" clId="{78E1713B-99B9-D744-9103-808C3E315F42}" dt="2020-10-18T02:02:41.158" v="4618"/>
          <ac:spMkLst>
            <pc:docMk/>
            <pc:sldMk cId="3102504934" sldId="2076137351"/>
            <ac:spMk id="5" creationId="{725F3D00-BB45-804E-B2E3-E05DEDEBE62B}"/>
          </ac:spMkLst>
        </pc:spChg>
        <pc:spChg chg="add mod">
          <ac:chgData name="清水 宏之" userId="4453f3e2a29c31ac" providerId="LiveId" clId="{78E1713B-99B9-D744-9103-808C3E315F42}" dt="2020-10-18T01:49:17.215" v="3884" actId="20577"/>
          <ac:spMkLst>
            <pc:docMk/>
            <pc:sldMk cId="3102504934" sldId="2076137351"/>
            <ac:spMk id="6" creationId="{C63E8DAC-2363-0D41-A1F5-E67E8756882D}"/>
          </ac:spMkLst>
        </pc:spChg>
        <pc:spChg chg="add mod">
          <ac:chgData name="清水 宏之" userId="4453f3e2a29c31ac" providerId="LiveId" clId="{78E1713B-99B9-D744-9103-808C3E315F42}" dt="2020-10-18T01:52:17.909" v="4095" actId="20577"/>
          <ac:spMkLst>
            <pc:docMk/>
            <pc:sldMk cId="3102504934" sldId="2076137351"/>
            <ac:spMk id="8" creationId="{39F150F6-000B-E645-9870-0D0FD70A2B45}"/>
          </ac:spMkLst>
        </pc:spChg>
        <pc:spChg chg="add mod">
          <ac:chgData name="清水 宏之" userId="4453f3e2a29c31ac" providerId="LiveId" clId="{78E1713B-99B9-D744-9103-808C3E315F42}" dt="2020-10-18T05:53:53.363" v="4807" actId="20577"/>
          <ac:spMkLst>
            <pc:docMk/>
            <pc:sldMk cId="3102504934" sldId="2076137351"/>
            <ac:spMk id="9" creationId="{ACE9033C-39FF-EA44-8960-8AC41907465C}"/>
          </ac:spMkLst>
        </pc:spChg>
        <pc:graphicFrameChg chg="add mod modGraphic">
          <ac:chgData name="清水 宏之" userId="4453f3e2a29c31ac" providerId="LiveId" clId="{78E1713B-99B9-D744-9103-808C3E315F42}" dt="2020-10-18T01:52:02.580" v="4081" actId="20577"/>
          <ac:graphicFrameMkLst>
            <pc:docMk/>
            <pc:sldMk cId="3102504934" sldId="2076137351"/>
            <ac:graphicFrameMk id="7" creationId="{8001F096-2815-D341-9503-29F3A99130C6}"/>
          </ac:graphicFrameMkLst>
        </pc:graphicFrameChg>
      </pc:sldChg>
      <pc:sldChg chg="addSp modSp add mod">
        <pc:chgData name="清水 宏之" userId="4453f3e2a29c31ac" providerId="LiveId" clId="{78E1713B-99B9-D744-9103-808C3E315F42}" dt="2020-10-18T06:38:39.632" v="5535" actId="20577"/>
        <pc:sldMkLst>
          <pc:docMk/>
          <pc:sldMk cId="2321120665" sldId="2076137352"/>
        </pc:sldMkLst>
        <pc:spChg chg="mod">
          <ac:chgData name="清水 宏之" userId="4453f3e2a29c31ac" providerId="LiveId" clId="{78E1713B-99B9-D744-9103-808C3E315F42}" dt="2020-10-18T05:54:00.531" v="4810"/>
          <ac:spMkLst>
            <pc:docMk/>
            <pc:sldMk cId="2321120665" sldId="2076137352"/>
            <ac:spMk id="2" creationId="{DBF3A0CA-F584-2445-B5F2-F174DCB5818D}"/>
          </ac:spMkLst>
        </pc:spChg>
        <pc:spChg chg="add mod">
          <ac:chgData name="清水 宏之" userId="4453f3e2a29c31ac" providerId="LiveId" clId="{78E1713B-99B9-D744-9103-808C3E315F42}" dt="2020-10-18T05:54:28.783" v="4879" actId="20577"/>
          <ac:spMkLst>
            <pc:docMk/>
            <pc:sldMk cId="2321120665" sldId="2076137352"/>
            <ac:spMk id="6" creationId="{3A7C569D-1ABF-0841-AC87-1DC4A7C6B3D4}"/>
          </ac:spMkLst>
        </pc:spChg>
        <pc:spChg chg="add mod">
          <ac:chgData name="清水 宏之" userId="4453f3e2a29c31ac" providerId="LiveId" clId="{78E1713B-99B9-D744-9103-808C3E315F42}" dt="2020-10-18T06:38:39.632" v="5535" actId="20577"/>
          <ac:spMkLst>
            <pc:docMk/>
            <pc:sldMk cId="2321120665" sldId="2076137352"/>
            <ac:spMk id="7" creationId="{DBDE564C-B64E-7D43-BE9F-F5DE74947457}"/>
          </ac:spMkLst>
        </pc:spChg>
      </pc:sldChg>
      <pc:sldMasterChg chg="delSldLayout">
        <pc:chgData name="清水 宏之" userId="4453f3e2a29c31ac" providerId="LiveId" clId="{78E1713B-99B9-D744-9103-808C3E315F42}" dt="2020-10-17T13:33:58.610" v="221" actId="2696"/>
        <pc:sldMasterMkLst>
          <pc:docMk/>
          <pc:sldMasterMk cId="3588427678" sldId="2147485077"/>
        </pc:sldMasterMkLst>
        <pc:sldLayoutChg chg="del">
          <pc:chgData name="清水 宏之" userId="4453f3e2a29c31ac" providerId="LiveId" clId="{78E1713B-99B9-D744-9103-808C3E315F42}" dt="2020-10-17T13:33:58.610" v="221" actId="2696"/>
          <pc:sldLayoutMkLst>
            <pc:docMk/>
            <pc:sldMasterMk cId="3588427678" sldId="2147485077"/>
            <pc:sldLayoutMk cId="4057449643" sldId="2147485108"/>
          </pc:sldLayoutMkLst>
        </pc:sldLayoutChg>
      </pc:sldMasterChg>
      <pc:sldMasterChg chg="addSp delSp modSp mod delSldLayout modSldLayout">
        <pc:chgData name="清水 宏之" userId="4453f3e2a29c31ac" providerId="LiveId" clId="{78E1713B-99B9-D744-9103-808C3E315F42}" dt="2020-10-17T13:40:45.758" v="297" actId="2696"/>
        <pc:sldMasterMkLst>
          <pc:docMk/>
          <pc:sldMasterMk cId="3092067809" sldId="2147485133"/>
        </pc:sldMasterMkLst>
        <pc:spChg chg="add del mod">
          <ac:chgData name="清水 宏之" userId="4453f3e2a29c31ac" providerId="LiveId" clId="{78E1713B-99B9-D744-9103-808C3E315F42}" dt="2020-10-17T13:38:18.121" v="265"/>
          <ac:spMkLst>
            <pc:docMk/>
            <pc:sldMasterMk cId="3092067809" sldId="2147485133"/>
            <ac:spMk id="2" creationId="{32F5F0F8-867B-463C-878F-B797A3F4A3C0}"/>
          </ac:spMkLst>
        </pc:spChg>
        <pc:spChg chg="mod">
          <ac:chgData name="清水 宏之" userId="4453f3e2a29c31ac" providerId="LiveId" clId="{78E1713B-99B9-D744-9103-808C3E315F42}" dt="2020-10-17T13:37:16.509" v="256" actId="404"/>
          <ac:spMkLst>
            <pc:docMk/>
            <pc:sldMasterMk cId="3092067809" sldId="2147485133"/>
            <ac:spMk id="3" creationId="{63F0CA6A-4FCF-465C-8075-4C8567406C9C}"/>
          </ac:spMkLst>
        </pc:spChg>
        <pc:spChg chg="add del mod">
          <ac:chgData name="清水 宏之" userId="4453f3e2a29c31ac" providerId="LiveId" clId="{78E1713B-99B9-D744-9103-808C3E315F42}" dt="2020-10-17T13:36:24.400" v="238" actId="2711"/>
          <ac:spMkLst>
            <pc:docMk/>
            <pc:sldMasterMk cId="3092067809" sldId="2147485133"/>
            <ac:spMk id="4" creationId="{24C56B49-AAC0-4930-A368-1A3D4B6586AF}"/>
          </ac:spMkLst>
        </pc:spChg>
        <pc:spChg chg="add del mod">
          <ac:chgData name="清水 宏之" userId="4453f3e2a29c31ac" providerId="LiveId" clId="{78E1713B-99B9-D744-9103-808C3E315F42}" dt="2020-10-17T13:38:21.517" v="269"/>
          <ac:spMkLst>
            <pc:docMk/>
            <pc:sldMasterMk cId="3092067809" sldId="2147485133"/>
            <ac:spMk id="5" creationId="{440BB220-AEB2-48A4-8A56-A68089630720}"/>
          </ac:spMkLst>
        </pc:spChg>
        <pc:spChg chg="add del mod">
          <ac:chgData name="清水 宏之" userId="4453f3e2a29c31ac" providerId="LiveId" clId="{78E1713B-99B9-D744-9103-808C3E315F42}" dt="2020-10-17T13:36:24.400" v="238" actId="2711"/>
          <ac:spMkLst>
            <pc:docMk/>
            <pc:sldMasterMk cId="3092067809" sldId="2147485133"/>
            <ac:spMk id="6" creationId="{E9CCCFA7-CDC6-4609-A05E-F3265BB69D43}"/>
          </ac:spMkLst>
        </pc:spChg>
        <pc:spChg chg="add del mod">
          <ac:chgData name="清水 宏之" userId="4453f3e2a29c31ac" providerId="LiveId" clId="{78E1713B-99B9-D744-9103-808C3E315F42}" dt="2020-10-17T13:36:05.903" v="231"/>
          <ac:spMkLst>
            <pc:docMk/>
            <pc:sldMasterMk cId="3092067809" sldId="2147485133"/>
            <ac:spMk id="7" creationId="{A58441AC-F6B3-184C-91F3-BFCAF5933094}"/>
          </ac:spMkLst>
        </pc:spChg>
        <pc:spChg chg="add del mod">
          <ac:chgData name="清水 宏之" userId="4453f3e2a29c31ac" providerId="LiveId" clId="{78E1713B-99B9-D744-9103-808C3E315F42}" dt="2020-10-17T13:36:05.903" v="231"/>
          <ac:spMkLst>
            <pc:docMk/>
            <pc:sldMasterMk cId="3092067809" sldId="2147485133"/>
            <ac:spMk id="8" creationId="{053ED510-A7CE-744E-9270-5D0028EE3050}"/>
          </ac:spMkLst>
        </pc:spChg>
        <pc:spChg chg="add del mod">
          <ac:chgData name="清水 宏之" userId="4453f3e2a29c31ac" providerId="LiveId" clId="{78E1713B-99B9-D744-9103-808C3E315F42}" dt="2020-10-17T13:36:05.903" v="231"/>
          <ac:spMkLst>
            <pc:docMk/>
            <pc:sldMasterMk cId="3092067809" sldId="2147485133"/>
            <ac:spMk id="9" creationId="{C0C85565-DB66-F74E-9CBC-8C71968C66F4}"/>
          </ac:spMkLst>
        </pc:spChg>
        <pc:spChg chg="add del mod">
          <ac:chgData name="清水 宏之" userId="4453f3e2a29c31ac" providerId="LiveId" clId="{78E1713B-99B9-D744-9103-808C3E315F42}" dt="2020-10-17T13:38:20.831" v="268"/>
          <ac:spMkLst>
            <pc:docMk/>
            <pc:sldMasterMk cId="3092067809" sldId="2147485133"/>
            <ac:spMk id="10" creationId="{481B0767-60D8-8740-825E-291BFDCD38D3}"/>
          </ac:spMkLst>
        </pc:spChg>
        <pc:spChg chg="add del mod">
          <ac:chgData name="清水 宏之" userId="4453f3e2a29c31ac" providerId="LiveId" clId="{78E1713B-99B9-D744-9103-808C3E315F42}" dt="2020-10-17T13:38:18.290" v="266"/>
          <ac:spMkLst>
            <pc:docMk/>
            <pc:sldMasterMk cId="3092067809" sldId="2147485133"/>
            <ac:spMk id="11" creationId="{D7E29C54-DBEF-104C-907E-4F12626E143F}"/>
          </ac:spMkLst>
        </pc:spChg>
        <pc:spChg chg="add del mod">
          <ac:chgData name="清水 宏之" userId="4453f3e2a29c31ac" providerId="LiveId" clId="{78E1713B-99B9-D744-9103-808C3E315F42}" dt="2020-10-17T13:38:17.954" v="264"/>
          <ac:spMkLst>
            <pc:docMk/>
            <pc:sldMasterMk cId="3092067809" sldId="2147485133"/>
            <ac:spMk id="12" creationId="{93E5A424-926B-9849-AE26-E2F179879710}"/>
          </ac:spMkLst>
        </pc:spChg>
        <pc:sldLayoutChg chg="modSp del">
          <pc:chgData name="清水 宏之" userId="4453f3e2a29c31ac" providerId="LiveId" clId="{78E1713B-99B9-D744-9103-808C3E315F42}" dt="2020-10-17T13:39:03.415" v="280" actId="2696"/>
          <pc:sldLayoutMkLst>
            <pc:docMk/>
            <pc:sldMasterMk cId="3092067809" sldId="2147485133"/>
            <pc:sldLayoutMk cId="1654661730" sldId="2147483652"/>
          </pc:sldLayoutMkLst>
          <pc:spChg chg="mod">
            <ac:chgData name="清水 宏之" userId="4453f3e2a29c31ac" providerId="LiveId" clId="{78E1713B-99B9-D744-9103-808C3E315F42}" dt="2020-10-17T13:38:18.121" v="265"/>
            <ac:spMkLst>
              <pc:docMk/>
              <pc:sldMasterMk cId="3092067809" sldId="2147485133"/>
              <pc:sldLayoutMk cId="1654661730" sldId="2147483652"/>
              <ac:spMk id="2" creationId="{E1E71F1C-F7B0-44AB-A5C1-02DC5F602EDD}"/>
            </ac:spMkLst>
          </pc:spChg>
        </pc:sldLayoutChg>
        <pc:sldLayoutChg chg="del">
          <pc:chgData name="清水 宏之" userId="4453f3e2a29c31ac" providerId="LiveId" clId="{78E1713B-99B9-D744-9103-808C3E315F42}" dt="2020-10-17T13:39:04.325" v="281" actId="2696"/>
          <pc:sldLayoutMkLst>
            <pc:docMk/>
            <pc:sldMasterMk cId="3092067809" sldId="2147485133"/>
            <pc:sldLayoutMk cId="1629657028" sldId="2147483653"/>
          </pc:sldLayoutMkLst>
        </pc:sldLayoutChg>
        <pc:sldLayoutChg chg="del">
          <pc:chgData name="清水 宏之" userId="4453f3e2a29c31ac" providerId="LiveId" clId="{78E1713B-99B9-D744-9103-808C3E315F42}" dt="2020-10-17T13:39:24.074" v="286" actId="2696"/>
          <pc:sldLayoutMkLst>
            <pc:docMk/>
            <pc:sldMasterMk cId="3092067809" sldId="2147485133"/>
            <pc:sldLayoutMk cId="1447161579" sldId="2147483656"/>
          </pc:sldLayoutMkLst>
        </pc:sldLayoutChg>
        <pc:sldLayoutChg chg="del">
          <pc:chgData name="清水 宏之" userId="4453f3e2a29c31ac" providerId="LiveId" clId="{78E1713B-99B9-D744-9103-808C3E315F42}" dt="2020-10-17T13:39:24.552" v="287" actId="2696"/>
          <pc:sldLayoutMkLst>
            <pc:docMk/>
            <pc:sldMasterMk cId="3092067809" sldId="2147485133"/>
            <pc:sldLayoutMk cId="1841987771" sldId="2147483657"/>
          </pc:sldLayoutMkLst>
        </pc:sldLayoutChg>
        <pc:sldLayoutChg chg="modSp del">
          <pc:chgData name="清水 宏之" userId="4453f3e2a29c31ac" providerId="LiveId" clId="{78E1713B-99B9-D744-9103-808C3E315F42}" dt="2020-10-17T13:39:25.417" v="288" actId="2696"/>
          <pc:sldLayoutMkLst>
            <pc:docMk/>
            <pc:sldMasterMk cId="3092067809" sldId="2147485133"/>
            <pc:sldLayoutMk cId="719718742" sldId="2147483658"/>
          </pc:sldLayoutMkLst>
          <pc:spChg chg="mod">
            <ac:chgData name="清水 宏之" userId="4453f3e2a29c31ac" providerId="LiveId" clId="{78E1713B-99B9-D744-9103-808C3E315F42}" dt="2020-10-17T13:38:18.121" v="265"/>
            <ac:spMkLst>
              <pc:docMk/>
              <pc:sldMasterMk cId="3092067809" sldId="2147485133"/>
              <pc:sldLayoutMk cId="719718742" sldId="2147483658"/>
              <ac:spMk id="2" creationId="{9F25EDCE-D39A-4D90-B91A-55447A2F0EE1}"/>
            </ac:spMkLst>
          </pc:spChg>
        </pc:sldLayoutChg>
        <pc:sldLayoutChg chg="del">
          <pc:chgData name="清水 宏之" userId="4453f3e2a29c31ac" providerId="LiveId" clId="{78E1713B-99B9-D744-9103-808C3E315F42}" dt="2020-10-17T13:39:26.041" v="289" actId="2696"/>
          <pc:sldLayoutMkLst>
            <pc:docMk/>
            <pc:sldMasterMk cId="3092067809" sldId="2147485133"/>
            <pc:sldLayoutMk cId="2222672780" sldId="2147483659"/>
          </pc:sldLayoutMkLst>
        </pc:sldLayoutChg>
        <pc:sldLayoutChg chg="modSp del">
          <pc:chgData name="清水 宏之" userId="4453f3e2a29c31ac" providerId="LiveId" clId="{78E1713B-99B9-D744-9103-808C3E315F42}" dt="2020-10-17T13:40:45.758" v="297" actId="2696"/>
          <pc:sldLayoutMkLst>
            <pc:docMk/>
            <pc:sldMasterMk cId="3092067809" sldId="2147485133"/>
            <pc:sldLayoutMk cId="3459827159" sldId="2147483660"/>
          </pc:sldLayoutMkLst>
          <pc:spChg chg="mod">
            <ac:chgData name="清水 宏之" userId="4453f3e2a29c31ac" providerId="LiveId" clId="{78E1713B-99B9-D744-9103-808C3E315F42}" dt="2020-10-17T13:38:18.121" v="265"/>
            <ac:spMkLst>
              <pc:docMk/>
              <pc:sldMasterMk cId="3092067809" sldId="2147485133"/>
              <pc:sldLayoutMk cId="3459827159" sldId="2147483660"/>
              <ac:spMk id="7" creationId="{34B655BA-10A4-4A57-89DB-CFFBE1CA1E33}"/>
            </ac:spMkLst>
          </pc:spChg>
        </pc:sldLayoutChg>
        <pc:sldLayoutChg chg="modSp mod">
          <pc:chgData name="清水 宏之" userId="4453f3e2a29c31ac" providerId="LiveId" clId="{78E1713B-99B9-D744-9103-808C3E315F42}" dt="2020-10-17T13:38:35.799" v="273" actId="1076"/>
          <pc:sldLayoutMkLst>
            <pc:docMk/>
            <pc:sldMasterMk cId="3092067809" sldId="2147485133"/>
            <pc:sldLayoutMk cId="3555081023" sldId="2147485134"/>
          </pc:sldLayoutMkLst>
          <pc:spChg chg="mod">
            <ac:chgData name="清水 宏之" userId="4453f3e2a29c31ac" providerId="LiveId" clId="{78E1713B-99B9-D744-9103-808C3E315F42}" dt="2020-10-17T13:38:28.706" v="270" actId="1076"/>
            <ac:spMkLst>
              <pc:docMk/>
              <pc:sldMasterMk cId="3092067809" sldId="2147485133"/>
              <pc:sldLayoutMk cId="3555081023" sldId="2147485134"/>
              <ac:spMk id="4" creationId="{4754DC31-B214-4D18-B35D-3012211A1142}"/>
            </ac:spMkLst>
          </pc:spChg>
          <pc:spChg chg="mod">
            <ac:chgData name="清水 宏之" userId="4453f3e2a29c31ac" providerId="LiveId" clId="{78E1713B-99B9-D744-9103-808C3E315F42}" dt="2020-10-17T13:38:35.799" v="273" actId="1076"/>
            <ac:spMkLst>
              <pc:docMk/>
              <pc:sldMasterMk cId="3092067809" sldId="2147485133"/>
              <pc:sldLayoutMk cId="3555081023" sldId="2147485134"/>
              <ac:spMk id="5" creationId="{E3279181-E1D2-45AA-BC8C-67ABDA74AB9C}"/>
            </ac:spMkLst>
          </pc:spChg>
          <pc:spChg chg="mod">
            <ac:chgData name="清水 宏之" userId="4453f3e2a29c31ac" providerId="LiveId" clId="{78E1713B-99B9-D744-9103-808C3E315F42}" dt="2020-10-17T13:38:33.559" v="272" actId="1076"/>
            <ac:spMkLst>
              <pc:docMk/>
              <pc:sldMasterMk cId="3092067809" sldId="2147485133"/>
              <pc:sldLayoutMk cId="3555081023" sldId="2147485134"/>
              <ac:spMk id="6" creationId="{4E7FF117-28D9-4678-81B7-74B393B9F392}"/>
            </ac:spMkLst>
          </pc:spChg>
        </pc:sldLayoutChg>
        <pc:sldLayoutChg chg="modSp mod">
          <pc:chgData name="清水 宏之" userId="4453f3e2a29c31ac" providerId="LiveId" clId="{78E1713B-99B9-D744-9103-808C3E315F42}" dt="2020-10-17T13:38:50.265" v="276" actId="1076"/>
          <pc:sldLayoutMkLst>
            <pc:docMk/>
            <pc:sldMasterMk cId="3092067809" sldId="2147485133"/>
            <pc:sldLayoutMk cId="3663882495" sldId="2147485135"/>
          </pc:sldLayoutMkLst>
          <pc:spChg chg="mod">
            <ac:chgData name="清水 宏之" userId="4453f3e2a29c31ac" providerId="LiveId" clId="{78E1713B-99B9-D744-9103-808C3E315F42}" dt="2020-10-17T13:38:18.121" v="265"/>
            <ac:spMkLst>
              <pc:docMk/>
              <pc:sldMasterMk cId="3092067809" sldId="2147485133"/>
              <pc:sldLayoutMk cId="3663882495" sldId="2147485135"/>
              <ac:spMk id="2" creationId="{CBEDDF0B-0BED-4DB7-870B-0412001FB166}"/>
            </ac:spMkLst>
          </pc:spChg>
          <pc:spChg chg="mod">
            <ac:chgData name="清水 宏之" userId="4453f3e2a29c31ac" providerId="LiveId" clId="{78E1713B-99B9-D744-9103-808C3E315F42}" dt="2020-10-17T13:38:45.456" v="274" actId="1076"/>
            <ac:spMkLst>
              <pc:docMk/>
              <pc:sldMasterMk cId="3092067809" sldId="2147485133"/>
              <pc:sldLayoutMk cId="3663882495" sldId="2147485135"/>
              <ac:spMk id="4" creationId="{ECD5CE08-73A3-4699-A6FE-FF7D5CA97E27}"/>
            </ac:spMkLst>
          </pc:spChg>
          <pc:spChg chg="mod">
            <ac:chgData name="清水 宏之" userId="4453f3e2a29c31ac" providerId="LiveId" clId="{78E1713B-99B9-D744-9103-808C3E315F42}" dt="2020-10-17T13:38:50.265" v="276" actId="1076"/>
            <ac:spMkLst>
              <pc:docMk/>
              <pc:sldMasterMk cId="3092067809" sldId="2147485133"/>
              <pc:sldLayoutMk cId="3663882495" sldId="2147485135"/>
              <ac:spMk id="5" creationId="{874AD1DC-8494-4096-BCB2-C0C9F309CC25}"/>
            </ac:spMkLst>
          </pc:spChg>
          <pc:spChg chg="mod">
            <ac:chgData name="清水 宏之" userId="4453f3e2a29c31ac" providerId="LiveId" clId="{78E1713B-99B9-D744-9103-808C3E315F42}" dt="2020-10-17T13:38:47.956" v="275" actId="1076"/>
            <ac:spMkLst>
              <pc:docMk/>
              <pc:sldMasterMk cId="3092067809" sldId="2147485133"/>
              <pc:sldLayoutMk cId="3663882495" sldId="2147485135"/>
              <ac:spMk id="6" creationId="{F2534E51-046B-4C86-BAE0-7422B170D897}"/>
            </ac:spMkLst>
          </pc:spChg>
        </pc:sldLayoutChg>
        <pc:sldLayoutChg chg="modSp mod">
          <pc:chgData name="清水 宏之" userId="4453f3e2a29c31ac" providerId="LiveId" clId="{78E1713B-99B9-D744-9103-808C3E315F42}" dt="2020-10-17T13:39:00.890" v="279" actId="1076"/>
          <pc:sldLayoutMkLst>
            <pc:docMk/>
            <pc:sldMasterMk cId="3092067809" sldId="2147485133"/>
            <pc:sldLayoutMk cId="1264878985" sldId="2147485136"/>
          </pc:sldLayoutMkLst>
          <pc:spChg chg="mod">
            <ac:chgData name="清水 宏之" userId="4453f3e2a29c31ac" providerId="LiveId" clId="{78E1713B-99B9-D744-9103-808C3E315F42}" dt="2020-10-17T13:38:54.642" v="277" actId="1076"/>
            <ac:spMkLst>
              <pc:docMk/>
              <pc:sldMasterMk cId="3092067809" sldId="2147485133"/>
              <pc:sldLayoutMk cId="1264878985" sldId="2147485136"/>
              <ac:spMk id="4" creationId="{4F13B663-1B15-461A-8BEC-0EEAC66FFFD3}"/>
            </ac:spMkLst>
          </pc:spChg>
          <pc:spChg chg="mod">
            <ac:chgData name="清水 宏之" userId="4453f3e2a29c31ac" providerId="LiveId" clId="{78E1713B-99B9-D744-9103-808C3E315F42}" dt="2020-10-17T13:38:57.684" v="278" actId="1076"/>
            <ac:spMkLst>
              <pc:docMk/>
              <pc:sldMasterMk cId="3092067809" sldId="2147485133"/>
              <pc:sldLayoutMk cId="1264878985" sldId="2147485136"/>
              <ac:spMk id="5" creationId="{32382439-6394-453D-80AF-E9CBAE5B4EA8}"/>
            </ac:spMkLst>
          </pc:spChg>
          <pc:spChg chg="mod">
            <ac:chgData name="清水 宏之" userId="4453f3e2a29c31ac" providerId="LiveId" clId="{78E1713B-99B9-D744-9103-808C3E315F42}" dt="2020-10-17T13:39:00.890" v="279" actId="1076"/>
            <ac:spMkLst>
              <pc:docMk/>
              <pc:sldMasterMk cId="3092067809" sldId="2147485133"/>
              <pc:sldLayoutMk cId="1264878985" sldId="2147485136"/>
              <ac:spMk id="6" creationId="{34F116FC-4ECB-4B0E-843B-D69DBDDB5D95}"/>
            </ac:spMkLst>
          </pc:spChg>
        </pc:sldLayoutChg>
        <pc:sldLayoutChg chg="modSp mod">
          <pc:chgData name="清水 宏之" userId="4453f3e2a29c31ac" providerId="LiveId" clId="{78E1713B-99B9-D744-9103-808C3E315F42}" dt="2020-10-17T13:39:19.882" v="285" actId="1076"/>
          <pc:sldLayoutMkLst>
            <pc:docMk/>
            <pc:sldMasterMk cId="3092067809" sldId="2147485133"/>
            <pc:sldLayoutMk cId="1332069270" sldId="2147485137"/>
          </pc:sldLayoutMkLst>
          <pc:spChg chg="mod">
            <ac:chgData name="清水 宏之" userId="4453f3e2a29c31ac" providerId="LiveId" clId="{78E1713B-99B9-D744-9103-808C3E315F42}" dt="2020-10-17T13:38:18.121" v="265"/>
            <ac:spMkLst>
              <pc:docMk/>
              <pc:sldMasterMk cId="3092067809" sldId="2147485133"/>
              <pc:sldLayoutMk cId="1332069270" sldId="2147485137"/>
              <ac:spMk id="2" creationId="{6A14D9FB-8EC6-4F0B-803E-24A2FEBE5CB6}"/>
            </ac:spMkLst>
          </pc:spChg>
          <pc:spChg chg="mod">
            <ac:chgData name="清水 宏之" userId="4453f3e2a29c31ac" providerId="LiveId" clId="{78E1713B-99B9-D744-9103-808C3E315F42}" dt="2020-10-17T13:39:08.186" v="282" actId="1076"/>
            <ac:spMkLst>
              <pc:docMk/>
              <pc:sldMasterMk cId="3092067809" sldId="2147485133"/>
              <pc:sldLayoutMk cId="1332069270" sldId="2147485137"/>
              <ac:spMk id="3" creationId="{FCE59A8D-4956-4CA2-8F26-7732CB7EBAA3}"/>
            </ac:spMkLst>
          </pc:spChg>
          <pc:spChg chg="mod">
            <ac:chgData name="清水 宏之" userId="4453f3e2a29c31ac" providerId="LiveId" clId="{78E1713B-99B9-D744-9103-808C3E315F42}" dt="2020-10-17T13:39:19.882" v="285" actId="1076"/>
            <ac:spMkLst>
              <pc:docMk/>
              <pc:sldMasterMk cId="3092067809" sldId="2147485133"/>
              <pc:sldLayoutMk cId="1332069270" sldId="2147485137"/>
              <ac:spMk id="4" creationId="{638E11A1-8E22-4200-B279-C1E35D6580A3}"/>
            </ac:spMkLst>
          </pc:spChg>
          <pc:spChg chg="mod">
            <ac:chgData name="清水 宏之" userId="4453f3e2a29c31ac" providerId="LiveId" clId="{78E1713B-99B9-D744-9103-808C3E315F42}" dt="2020-10-17T13:39:17.279" v="284" actId="1076"/>
            <ac:spMkLst>
              <pc:docMk/>
              <pc:sldMasterMk cId="3092067809" sldId="2147485133"/>
              <pc:sldLayoutMk cId="1332069270" sldId="2147485137"/>
              <ac:spMk id="5" creationId="{7F62F2A2-BB2D-4366-9551-BC31E5E9EE55}"/>
            </ac:spMkLst>
          </pc:spChg>
        </pc:sldLayoutChg>
        <pc:sldLayoutChg chg="modSp mod">
          <pc:chgData name="清水 宏之" userId="4453f3e2a29c31ac" providerId="LiveId" clId="{78E1713B-99B9-D744-9103-808C3E315F42}" dt="2020-10-17T13:35:40.904" v="228" actId="2711"/>
          <pc:sldLayoutMkLst>
            <pc:docMk/>
            <pc:sldMasterMk cId="3092067809" sldId="2147485133"/>
            <pc:sldLayoutMk cId="4119639625" sldId="2147485138"/>
          </pc:sldLayoutMkLst>
          <pc:spChg chg="mod">
            <ac:chgData name="清水 宏之" userId="4453f3e2a29c31ac" providerId="LiveId" clId="{78E1713B-99B9-D744-9103-808C3E315F42}" dt="2020-10-17T13:35:40.904" v="228" actId="2711"/>
            <ac:spMkLst>
              <pc:docMk/>
              <pc:sldMasterMk cId="3092067809" sldId="2147485133"/>
              <pc:sldLayoutMk cId="4119639625" sldId="2147485138"/>
              <ac:spMk id="2" creationId="{A1A8FA4D-0400-4485-8204-9EB242989CDF}"/>
            </ac:spMkLst>
          </pc:spChg>
          <pc:spChg chg="mod">
            <ac:chgData name="清水 宏之" userId="4453f3e2a29c31ac" providerId="LiveId" clId="{78E1713B-99B9-D744-9103-808C3E315F42}" dt="2020-10-17T13:35:40.904" v="228" actId="2711"/>
            <ac:spMkLst>
              <pc:docMk/>
              <pc:sldMasterMk cId="3092067809" sldId="2147485133"/>
              <pc:sldLayoutMk cId="4119639625" sldId="2147485138"/>
              <ac:spMk id="3" creationId="{247CF140-B60D-47B0-9F85-493D91933A12}"/>
            </ac:spMkLst>
          </pc:spChg>
          <pc:spChg chg="mod">
            <ac:chgData name="清水 宏之" userId="4453f3e2a29c31ac" providerId="LiveId" clId="{78E1713B-99B9-D744-9103-808C3E315F42}" dt="2020-10-17T13:35:40.904" v="228" actId="2711"/>
            <ac:spMkLst>
              <pc:docMk/>
              <pc:sldMasterMk cId="3092067809" sldId="2147485133"/>
              <pc:sldLayoutMk cId="4119639625" sldId="2147485138"/>
              <ac:spMk id="4" creationId="{CE2EDD07-5BBC-4369-844C-1375083B11D1}"/>
            </ac:spMkLst>
          </pc:spChg>
        </pc:sldLayoutChg>
      </pc:sldMasterChg>
    </pc:docChg>
  </pc:docChgLst>
  <pc:docChgLst>
    <pc:chgData name="清水 宏之" userId="4453f3e2a29c31ac" providerId="LiveId" clId="{5DFC7B79-1DB1-4B12-899B-45C6450C0302}"/>
    <pc:docChg chg="undo custSel addSld delSld modSld">
      <pc:chgData name="清水 宏之" userId="4453f3e2a29c31ac" providerId="LiveId" clId="{5DFC7B79-1DB1-4B12-899B-45C6450C0302}" dt="2020-11-04T00:11:17.170" v="506" actId="20577"/>
      <pc:docMkLst>
        <pc:docMk/>
      </pc:docMkLst>
      <pc:sldChg chg="del">
        <pc:chgData name="清水 宏之" userId="4453f3e2a29c31ac" providerId="LiveId" clId="{5DFC7B79-1DB1-4B12-899B-45C6450C0302}" dt="2020-10-30T06:36:41.805" v="298" actId="47"/>
        <pc:sldMkLst>
          <pc:docMk/>
          <pc:sldMk cId="4042715649" sldId="257"/>
        </pc:sldMkLst>
      </pc:sldChg>
      <pc:sldChg chg="del">
        <pc:chgData name="清水 宏之" userId="4453f3e2a29c31ac" providerId="LiveId" clId="{5DFC7B79-1DB1-4B12-899B-45C6450C0302}" dt="2020-10-30T06:36:42.544" v="299" actId="47"/>
        <pc:sldMkLst>
          <pc:docMk/>
          <pc:sldMk cId="1397154093" sldId="258"/>
        </pc:sldMkLst>
      </pc:sldChg>
      <pc:sldChg chg="modSp mod">
        <pc:chgData name="清水 宏之" userId="4453f3e2a29c31ac" providerId="LiveId" clId="{5DFC7B79-1DB1-4B12-899B-45C6450C0302}" dt="2020-11-04T00:11:17.170" v="506" actId="20577"/>
        <pc:sldMkLst>
          <pc:docMk/>
          <pc:sldMk cId="3777123471" sldId="2076137323"/>
        </pc:sldMkLst>
        <pc:graphicFrameChg chg="modGraphic">
          <ac:chgData name="清水 宏之" userId="4453f3e2a29c31ac" providerId="LiveId" clId="{5DFC7B79-1DB1-4B12-899B-45C6450C0302}" dt="2020-11-04T00:11:17.170" v="506" actId="20577"/>
          <ac:graphicFrameMkLst>
            <pc:docMk/>
            <pc:sldMk cId="3777123471" sldId="2076137323"/>
            <ac:graphicFrameMk id="6" creationId="{6F2D350A-873A-3146-8D09-333C51985662}"/>
          </ac:graphicFrameMkLst>
        </pc:graphicFrameChg>
      </pc:sldChg>
      <pc:sldChg chg="modSp mod">
        <pc:chgData name="清水 宏之" userId="4453f3e2a29c31ac" providerId="LiveId" clId="{5DFC7B79-1DB1-4B12-899B-45C6450C0302}" dt="2020-10-30T06:34:50.611" v="245" actId="20577"/>
        <pc:sldMkLst>
          <pc:docMk/>
          <pc:sldMk cId="2774547377" sldId="2076137324"/>
        </pc:sldMkLst>
        <pc:spChg chg="mod">
          <ac:chgData name="清水 宏之" userId="4453f3e2a29c31ac" providerId="LiveId" clId="{5DFC7B79-1DB1-4B12-899B-45C6450C0302}" dt="2020-10-30T06:34:50.611" v="245" actId="20577"/>
          <ac:spMkLst>
            <pc:docMk/>
            <pc:sldMk cId="2774547377" sldId="2076137324"/>
            <ac:spMk id="2" creationId="{C5D07D7D-182C-6441-8B23-1A97C58E14A3}"/>
          </ac:spMkLst>
        </pc:spChg>
        <pc:graphicFrameChg chg="mod modGraphic">
          <ac:chgData name="清水 宏之" userId="4453f3e2a29c31ac" providerId="LiveId" clId="{5DFC7B79-1DB1-4B12-899B-45C6450C0302}" dt="2020-10-30T06:34:31.282" v="224" actId="14100"/>
          <ac:graphicFrameMkLst>
            <pc:docMk/>
            <pc:sldMk cId="2774547377" sldId="2076137324"/>
            <ac:graphicFrameMk id="6" creationId="{DAFC80A3-EF1F-7B41-9224-4751F1FB7943}"/>
          </ac:graphicFrameMkLst>
        </pc:graphicFrameChg>
      </pc:sldChg>
      <pc:sldChg chg="modSp mod">
        <pc:chgData name="清水 宏之" userId="4453f3e2a29c31ac" providerId="LiveId" clId="{5DFC7B79-1DB1-4B12-899B-45C6450C0302}" dt="2020-10-30T06:35:05.521" v="254" actId="20577"/>
        <pc:sldMkLst>
          <pc:docMk/>
          <pc:sldMk cId="2373724005" sldId="2076137325"/>
        </pc:sldMkLst>
        <pc:spChg chg="mod">
          <ac:chgData name="清水 宏之" userId="4453f3e2a29c31ac" providerId="LiveId" clId="{5DFC7B79-1DB1-4B12-899B-45C6450C0302}" dt="2020-10-30T06:35:05.521" v="254" actId="20577"/>
          <ac:spMkLst>
            <pc:docMk/>
            <pc:sldMk cId="2373724005" sldId="2076137325"/>
            <ac:spMk id="2" creationId="{2B510E3F-3C7C-964C-A565-65B8162A4E21}"/>
          </ac:spMkLst>
        </pc:spChg>
      </pc:sldChg>
      <pc:sldChg chg="modSp mod">
        <pc:chgData name="清水 宏之" userId="4453f3e2a29c31ac" providerId="LiveId" clId="{5DFC7B79-1DB1-4B12-899B-45C6450C0302}" dt="2020-10-30T06:35:10.581" v="255"/>
        <pc:sldMkLst>
          <pc:docMk/>
          <pc:sldMk cId="1432852058" sldId="2076137327"/>
        </pc:sldMkLst>
        <pc:spChg chg="mod">
          <ac:chgData name="清水 宏之" userId="4453f3e2a29c31ac" providerId="LiveId" clId="{5DFC7B79-1DB1-4B12-899B-45C6450C0302}" dt="2020-10-30T06:35:10.581" v="255"/>
          <ac:spMkLst>
            <pc:docMk/>
            <pc:sldMk cId="1432852058" sldId="2076137327"/>
            <ac:spMk id="2" creationId="{2B510E3F-3C7C-964C-A565-65B8162A4E21}"/>
          </ac:spMkLst>
        </pc:spChg>
      </pc:sldChg>
      <pc:sldChg chg="modSp mod">
        <pc:chgData name="清水 宏之" userId="4453f3e2a29c31ac" providerId="LiveId" clId="{5DFC7B79-1DB1-4B12-899B-45C6450C0302}" dt="2020-10-30T06:35:14.512" v="256"/>
        <pc:sldMkLst>
          <pc:docMk/>
          <pc:sldMk cId="2307750358" sldId="2076137328"/>
        </pc:sldMkLst>
        <pc:spChg chg="mod">
          <ac:chgData name="清水 宏之" userId="4453f3e2a29c31ac" providerId="LiveId" clId="{5DFC7B79-1DB1-4B12-899B-45C6450C0302}" dt="2020-10-30T06:35:14.512" v="256"/>
          <ac:spMkLst>
            <pc:docMk/>
            <pc:sldMk cId="2307750358" sldId="2076137328"/>
            <ac:spMk id="2" creationId="{2B510E3F-3C7C-964C-A565-65B8162A4E21}"/>
          </ac:spMkLst>
        </pc:spChg>
      </pc:sldChg>
      <pc:sldChg chg="modSp mod">
        <pc:chgData name="清水 宏之" userId="4453f3e2a29c31ac" providerId="LiveId" clId="{5DFC7B79-1DB1-4B12-899B-45C6450C0302}" dt="2020-10-30T06:35:36.891" v="270" actId="20577"/>
        <pc:sldMkLst>
          <pc:docMk/>
          <pc:sldMk cId="4186048518" sldId="2076137329"/>
        </pc:sldMkLst>
        <pc:spChg chg="mod">
          <ac:chgData name="清水 宏之" userId="4453f3e2a29c31ac" providerId="LiveId" clId="{5DFC7B79-1DB1-4B12-899B-45C6450C0302}" dt="2020-10-30T06:35:17.998" v="257"/>
          <ac:spMkLst>
            <pc:docMk/>
            <pc:sldMk cId="4186048518" sldId="2076137329"/>
            <ac:spMk id="2" creationId="{1B956AF0-EF90-394D-B913-4BEDE39E228C}"/>
          </ac:spMkLst>
        </pc:spChg>
        <pc:graphicFrameChg chg="modGraphic">
          <ac:chgData name="清水 宏之" userId="4453f3e2a29c31ac" providerId="LiveId" clId="{5DFC7B79-1DB1-4B12-899B-45C6450C0302}" dt="2020-10-30T06:35:36.891" v="270" actId="20577"/>
          <ac:graphicFrameMkLst>
            <pc:docMk/>
            <pc:sldMk cId="4186048518" sldId="2076137329"/>
            <ac:graphicFrameMk id="7" creationId="{DB3B9C3E-72F0-0149-AB02-79BA82C5CA2B}"/>
          </ac:graphicFrameMkLst>
        </pc:graphicFrameChg>
      </pc:sldChg>
      <pc:sldChg chg="modSp mod">
        <pc:chgData name="清水 宏之" userId="4453f3e2a29c31ac" providerId="LiveId" clId="{5DFC7B79-1DB1-4B12-899B-45C6450C0302}" dt="2020-11-04T00:02:16.817" v="380" actId="20577"/>
        <pc:sldMkLst>
          <pc:docMk/>
          <pc:sldMk cId="3164460415" sldId="2076137340"/>
        </pc:sldMkLst>
        <pc:spChg chg="mod">
          <ac:chgData name="清水 宏之" userId="4453f3e2a29c31ac" providerId="LiveId" clId="{5DFC7B79-1DB1-4B12-899B-45C6450C0302}" dt="2020-11-04T00:02:16.817" v="380" actId="20577"/>
          <ac:spMkLst>
            <pc:docMk/>
            <pc:sldMk cId="3164460415" sldId="2076137340"/>
            <ac:spMk id="6" creationId="{E7682555-E621-FE45-A4F0-8BC4E811ADB1}"/>
          </ac:spMkLst>
        </pc:spChg>
      </pc:sldChg>
      <pc:sldChg chg="modSp mod">
        <pc:chgData name="清水 宏之" userId="4453f3e2a29c31ac" providerId="LiveId" clId="{5DFC7B79-1DB1-4B12-899B-45C6450C0302}" dt="2020-10-30T06:36:04.524" v="296" actId="20577"/>
        <pc:sldMkLst>
          <pc:docMk/>
          <pc:sldMk cId="2880701898" sldId="2076137347"/>
        </pc:sldMkLst>
        <pc:spChg chg="mod">
          <ac:chgData name="清水 宏之" userId="4453f3e2a29c31ac" providerId="LiveId" clId="{5DFC7B79-1DB1-4B12-899B-45C6450C0302}" dt="2020-10-30T06:36:04.524" v="296" actId="20577"/>
          <ac:spMkLst>
            <pc:docMk/>
            <pc:sldMk cId="2880701898" sldId="2076137347"/>
            <ac:spMk id="6" creationId="{E7682555-E621-FE45-A4F0-8BC4E811ADB1}"/>
          </ac:spMkLst>
        </pc:spChg>
      </pc:sldChg>
      <pc:sldChg chg="addSp delSp modSp add del mod">
        <pc:chgData name="清水 宏之" userId="4453f3e2a29c31ac" providerId="LiveId" clId="{5DFC7B79-1DB1-4B12-899B-45C6450C0302}" dt="2020-10-30T06:28:34.504" v="75" actId="20577"/>
        <pc:sldMkLst>
          <pc:docMk/>
          <pc:sldMk cId="3476073458" sldId="2076137350"/>
        </pc:sldMkLst>
        <pc:spChg chg="mod">
          <ac:chgData name="清水 宏之" userId="4453f3e2a29c31ac" providerId="LiveId" clId="{5DFC7B79-1DB1-4B12-899B-45C6450C0302}" dt="2020-10-30T06:28:34.504" v="75" actId="20577"/>
          <ac:spMkLst>
            <pc:docMk/>
            <pc:sldMk cId="3476073458" sldId="2076137350"/>
            <ac:spMk id="16" creationId="{0FA1994A-1E09-644E-AE38-EF367F2B6BF4}"/>
          </ac:spMkLst>
        </pc:spChg>
        <pc:spChg chg="add del mod">
          <ac:chgData name="清水 宏之" userId="4453f3e2a29c31ac" providerId="LiveId" clId="{5DFC7B79-1DB1-4B12-899B-45C6450C0302}" dt="2020-10-30T06:24:10.586" v="2" actId="478"/>
          <ac:spMkLst>
            <pc:docMk/>
            <pc:sldMk cId="3476073458" sldId="2076137350"/>
            <ac:spMk id="17" creationId="{1D615D09-63CA-41ED-B5BF-D40D2CCCC33E}"/>
          </ac:spMkLst>
        </pc:spChg>
        <pc:spChg chg="add del">
          <ac:chgData name="清水 宏之" userId="4453f3e2a29c31ac" providerId="LiveId" clId="{5DFC7B79-1DB1-4B12-899B-45C6450C0302}" dt="2020-10-30T06:24:20.989" v="4" actId="22"/>
          <ac:spMkLst>
            <pc:docMk/>
            <pc:sldMk cId="3476073458" sldId="2076137350"/>
            <ac:spMk id="19" creationId="{C84525C5-1E6B-4EF6-B948-B13BD14BE0BF}"/>
          </ac:spMkLst>
        </pc:spChg>
        <pc:picChg chg="mod">
          <ac:chgData name="清水 宏之" userId="4453f3e2a29c31ac" providerId="LiveId" clId="{5DFC7B79-1DB1-4B12-899B-45C6450C0302}" dt="2020-10-30T06:27:50.921" v="10" actId="1076"/>
          <ac:picMkLst>
            <pc:docMk/>
            <pc:sldMk cId="3476073458" sldId="2076137350"/>
            <ac:picMk id="12" creationId="{9632D2C4-A051-1444-9281-9CFCCCE2D8B9}"/>
          </ac:picMkLst>
        </pc:picChg>
        <pc:picChg chg="mod">
          <ac:chgData name="清水 宏之" userId="4453f3e2a29c31ac" providerId="LiveId" clId="{5DFC7B79-1DB1-4B12-899B-45C6450C0302}" dt="2020-10-30T06:27:57.973" v="11" actId="1076"/>
          <ac:picMkLst>
            <pc:docMk/>
            <pc:sldMk cId="3476073458" sldId="2076137350"/>
            <ac:picMk id="1026" creationId="{9233DA8E-96CD-4003-9E69-6FDEFE748647}"/>
          </ac:picMkLst>
        </pc:picChg>
      </pc:sldChg>
      <pc:sldChg chg="addSp">
        <pc:chgData name="清水 宏之" userId="4453f3e2a29c31ac" providerId="LiveId" clId="{5DFC7B79-1DB1-4B12-899B-45C6450C0302}" dt="2020-10-30T06:27:39.693" v="5"/>
        <pc:sldMkLst>
          <pc:docMk/>
          <pc:sldMk cId="4113223392" sldId="2076137350"/>
        </pc:sldMkLst>
        <pc:picChg chg="add">
          <ac:chgData name="清水 宏之" userId="4453f3e2a29c31ac" providerId="LiveId" clId="{5DFC7B79-1DB1-4B12-899B-45C6450C0302}" dt="2020-10-30T06:27:39.693" v="5"/>
          <ac:picMkLst>
            <pc:docMk/>
            <pc:sldMk cId="4113223392" sldId="2076137350"/>
            <ac:picMk id="1026" creationId="{9233DA8E-96CD-4003-9E69-6FDEFE748647}"/>
          </ac:picMkLst>
        </pc:picChg>
      </pc:sldChg>
      <pc:sldChg chg="modSp mod">
        <pc:chgData name="清水 宏之" userId="4453f3e2a29c31ac" providerId="LiveId" clId="{5DFC7B79-1DB1-4B12-899B-45C6450C0302}" dt="2020-11-04T00:07:55.651" v="503" actId="20577"/>
        <pc:sldMkLst>
          <pc:docMk/>
          <pc:sldMk cId="2321120665" sldId="2076137352"/>
        </pc:sldMkLst>
        <pc:spChg chg="mod">
          <ac:chgData name="清水 宏之" userId="4453f3e2a29c31ac" providerId="LiveId" clId="{5DFC7B79-1DB1-4B12-899B-45C6450C0302}" dt="2020-11-04T00:07:55.651" v="503" actId="20577"/>
          <ac:spMkLst>
            <pc:docMk/>
            <pc:sldMk cId="2321120665" sldId="2076137352"/>
            <ac:spMk id="7" creationId="{DBDE564C-B64E-7D43-BE9F-F5DE74947457}"/>
          </ac:spMkLst>
        </pc:spChg>
      </pc:sldChg>
      <pc:sldChg chg="add del">
        <pc:chgData name="清水 宏之" userId="4453f3e2a29c31ac" providerId="LiveId" clId="{5DFC7B79-1DB1-4B12-899B-45C6450C0302}" dt="2020-11-04T00:02:00.821" v="342" actId="47"/>
        <pc:sldMkLst>
          <pc:docMk/>
          <pc:sldMk cId="3753122776" sldId="2076137353"/>
        </pc:sldMkLst>
      </pc:sldChg>
      <pc:sldChg chg="add del">
        <pc:chgData name="清水 宏之" userId="4453f3e2a29c31ac" providerId="LiveId" clId="{5DFC7B79-1DB1-4B12-899B-45C6450C0302}" dt="2020-11-04T00:02:00.821" v="342" actId="47"/>
        <pc:sldMkLst>
          <pc:docMk/>
          <pc:sldMk cId="452370111" sldId="2076137354"/>
        </pc:sldMkLst>
      </pc:sldChg>
      <pc:sldChg chg="add del">
        <pc:chgData name="清水 宏之" userId="4453f3e2a29c31ac" providerId="LiveId" clId="{5DFC7B79-1DB1-4B12-899B-45C6450C0302}" dt="2020-11-04T00:02:00.821" v="342" actId="47"/>
        <pc:sldMkLst>
          <pc:docMk/>
          <pc:sldMk cId="3368403134" sldId="2076137355"/>
        </pc:sldMkLst>
      </pc:sldChg>
      <pc:sldChg chg="add del">
        <pc:chgData name="清水 宏之" userId="4453f3e2a29c31ac" providerId="LiveId" clId="{5DFC7B79-1DB1-4B12-899B-45C6450C0302}" dt="2020-11-04T00:02:00.821" v="342" actId="47"/>
        <pc:sldMkLst>
          <pc:docMk/>
          <pc:sldMk cId="847015945" sldId="2076137356"/>
        </pc:sldMkLst>
      </pc:sldChg>
      <pc:sldChg chg="add del">
        <pc:chgData name="清水 宏之" userId="4453f3e2a29c31ac" providerId="LiveId" clId="{5DFC7B79-1DB1-4B12-899B-45C6450C0302}" dt="2020-11-04T00:02:00.821" v="342" actId="47"/>
        <pc:sldMkLst>
          <pc:docMk/>
          <pc:sldMk cId="3818594817" sldId="2076137357"/>
        </pc:sldMkLst>
      </pc:sldChg>
      <pc:sldChg chg="new del">
        <pc:chgData name="清水 宏之" userId="4453f3e2a29c31ac" providerId="LiveId" clId="{5DFC7B79-1DB1-4B12-899B-45C6450C0302}" dt="2020-11-03T23:45:24.203" v="301" actId="680"/>
        <pc:sldMkLst>
          <pc:docMk/>
          <pc:sldMk cId="101829127" sldId="2076137358"/>
        </pc:sldMkLst>
      </pc:sldChg>
      <pc:sldChg chg="delSp modSp add mod">
        <pc:chgData name="清水 宏之" userId="4453f3e2a29c31ac" providerId="LiveId" clId="{5DFC7B79-1DB1-4B12-899B-45C6450C0302}" dt="2020-11-03T23:50:13.986" v="310" actId="20577"/>
        <pc:sldMkLst>
          <pc:docMk/>
          <pc:sldMk cId="1048581650" sldId="2076137358"/>
        </pc:sldMkLst>
        <pc:spChg chg="mod">
          <ac:chgData name="清水 宏之" userId="4453f3e2a29c31ac" providerId="LiveId" clId="{5DFC7B79-1DB1-4B12-899B-45C6450C0302}" dt="2020-11-03T23:50:13.986" v="310" actId="20577"/>
          <ac:spMkLst>
            <pc:docMk/>
            <pc:sldMk cId="1048581650" sldId="2076137358"/>
            <ac:spMk id="2" creationId="{2B510E3F-3C7C-964C-A565-65B8162A4E21}"/>
          </ac:spMkLst>
        </pc:spChg>
        <pc:spChg chg="del">
          <ac:chgData name="清水 宏之" userId="4453f3e2a29c31ac" providerId="LiveId" clId="{5DFC7B79-1DB1-4B12-899B-45C6450C0302}" dt="2020-11-03T23:49:45.702" v="303" actId="478"/>
          <ac:spMkLst>
            <pc:docMk/>
            <pc:sldMk cId="1048581650" sldId="2076137358"/>
            <ac:spMk id="6" creationId="{96E60B7D-DD12-F64B-9A48-0B3F843367A0}"/>
          </ac:spMkLst>
        </pc:spChg>
        <pc:spChg chg="del">
          <ac:chgData name="清水 宏之" userId="4453f3e2a29c31ac" providerId="LiveId" clId="{5DFC7B79-1DB1-4B12-899B-45C6450C0302}" dt="2020-11-03T23:49:45.702" v="303" actId="478"/>
          <ac:spMkLst>
            <pc:docMk/>
            <pc:sldMk cId="1048581650" sldId="2076137358"/>
            <ac:spMk id="7" creationId="{B8B6D868-8557-A347-B650-9593CE59546C}"/>
          </ac:spMkLst>
        </pc:spChg>
        <pc:spChg chg="del">
          <ac:chgData name="清水 宏之" userId="4453f3e2a29c31ac" providerId="LiveId" clId="{5DFC7B79-1DB1-4B12-899B-45C6450C0302}" dt="2020-11-03T23:49:45.702" v="303" actId="478"/>
          <ac:spMkLst>
            <pc:docMk/>
            <pc:sldMk cId="1048581650" sldId="2076137358"/>
            <ac:spMk id="40" creationId="{9F36E01F-06AF-4C40-BEF2-C64AA348DD59}"/>
          </ac:spMkLst>
        </pc:spChg>
        <pc:spChg chg="del">
          <ac:chgData name="清水 宏之" userId="4453f3e2a29c31ac" providerId="LiveId" clId="{5DFC7B79-1DB1-4B12-899B-45C6450C0302}" dt="2020-11-03T23:49:45.702" v="303" actId="478"/>
          <ac:spMkLst>
            <pc:docMk/>
            <pc:sldMk cId="1048581650" sldId="2076137358"/>
            <ac:spMk id="41" creationId="{E6A97711-5441-8147-B56E-4174788446C4}"/>
          </ac:spMkLst>
        </pc:spChg>
        <pc:spChg chg="del">
          <ac:chgData name="清水 宏之" userId="4453f3e2a29c31ac" providerId="LiveId" clId="{5DFC7B79-1DB1-4B12-899B-45C6450C0302}" dt="2020-11-03T23:49:45.702" v="303" actId="478"/>
          <ac:spMkLst>
            <pc:docMk/>
            <pc:sldMk cId="1048581650" sldId="2076137358"/>
            <ac:spMk id="42" creationId="{8A7E3B43-DD24-8146-B32B-18AE2EF93075}"/>
          </ac:spMkLst>
        </pc:spChg>
        <pc:spChg chg="del">
          <ac:chgData name="清水 宏之" userId="4453f3e2a29c31ac" providerId="LiveId" clId="{5DFC7B79-1DB1-4B12-899B-45C6450C0302}" dt="2020-11-03T23:49:45.702" v="303" actId="478"/>
          <ac:spMkLst>
            <pc:docMk/>
            <pc:sldMk cId="1048581650" sldId="2076137358"/>
            <ac:spMk id="43" creationId="{614B8EA2-AFB1-2944-96A6-D1BD1D4C3D6B}"/>
          </ac:spMkLst>
        </pc:spChg>
        <pc:graphicFrameChg chg="mod modGraphic">
          <ac:chgData name="清水 宏之" userId="4453f3e2a29c31ac" providerId="LiveId" clId="{5DFC7B79-1DB1-4B12-899B-45C6450C0302}" dt="2020-11-03T23:49:50.101" v="304" actId="14100"/>
          <ac:graphicFrameMkLst>
            <pc:docMk/>
            <pc:sldMk cId="1048581650" sldId="2076137358"/>
            <ac:graphicFrameMk id="38" creationId="{51B492F9-43F1-E447-8D4D-C602FACCC14E}"/>
          </ac:graphicFrameMkLst>
        </pc:graphicFrameChg>
      </pc:sldChg>
      <pc:sldChg chg="delSp modSp add mod">
        <pc:chgData name="清水 宏之" userId="4453f3e2a29c31ac" providerId="LiveId" clId="{5DFC7B79-1DB1-4B12-899B-45C6450C0302}" dt="2020-11-03T23:51:12.383" v="341" actId="14100"/>
        <pc:sldMkLst>
          <pc:docMk/>
          <pc:sldMk cId="3879956976" sldId="2076137359"/>
        </pc:sldMkLst>
        <pc:spChg chg="mod">
          <ac:chgData name="清水 宏之" userId="4453f3e2a29c31ac" providerId="LiveId" clId="{5DFC7B79-1DB1-4B12-899B-45C6450C0302}" dt="2020-11-03T23:50:48.186" v="326" actId="20577"/>
          <ac:spMkLst>
            <pc:docMk/>
            <pc:sldMk cId="3879956976" sldId="2076137359"/>
            <ac:spMk id="2" creationId="{1B956AF0-EF90-394D-B913-4BEDE39E228C}"/>
          </ac:spMkLst>
        </pc:spChg>
        <pc:spChg chg="del">
          <ac:chgData name="清水 宏之" userId="4453f3e2a29c31ac" providerId="LiveId" clId="{5DFC7B79-1DB1-4B12-899B-45C6450C0302}" dt="2020-11-03T23:50:51.747" v="327" actId="478"/>
          <ac:spMkLst>
            <pc:docMk/>
            <pc:sldMk cId="3879956976" sldId="2076137359"/>
            <ac:spMk id="6" creationId="{A5D4C3EB-7D7D-CA42-A48C-CA898DD67378}"/>
          </ac:spMkLst>
        </pc:spChg>
        <pc:spChg chg="del">
          <ac:chgData name="清水 宏之" userId="4453f3e2a29c31ac" providerId="LiveId" clId="{5DFC7B79-1DB1-4B12-899B-45C6450C0302}" dt="2020-11-03T23:50:56.530" v="328" actId="478"/>
          <ac:spMkLst>
            <pc:docMk/>
            <pc:sldMk cId="3879956976" sldId="2076137359"/>
            <ac:spMk id="8" creationId="{833714DA-7CE4-C946-875F-3E037F15D520}"/>
          </ac:spMkLst>
        </pc:spChg>
        <pc:spChg chg="del">
          <ac:chgData name="清水 宏之" userId="4453f3e2a29c31ac" providerId="LiveId" clId="{5DFC7B79-1DB1-4B12-899B-45C6450C0302}" dt="2020-11-03T23:50:56.530" v="328" actId="478"/>
          <ac:spMkLst>
            <pc:docMk/>
            <pc:sldMk cId="3879956976" sldId="2076137359"/>
            <ac:spMk id="9" creationId="{D00D7009-C7E0-7249-BE14-00C1ED9B6B10}"/>
          </ac:spMkLst>
        </pc:spChg>
        <pc:spChg chg="del">
          <ac:chgData name="清水 宏之" userId="4453f3e2a29c31ac" providerId="LiveId" clId="{5DFC7B79-1DB1-4B12-899B-45C6450C0302}" dt="2020-11-03T23:50:56.530" v="328" actId="478"/>
          <ac:spMkLst>
            <pc:docMk/>
            <pc:sldMk cId="3879956976" sldId="2076137359"/>
            <ac:spMk id="10" creationId="{71E18837-BC4C-B64D-9C3B-E9A05DFBF33F}"/>
          </ac:spMkLst>
        </pc:spChg>
        <pc:spChg chg="del">
          <ac:chgData name="清水 宏之" userId="4453f3e2a29c31ac" providerId="LiveId" clId="{5DFC7B79-1DB1-4B12-899B-45C6450C0302}" dt="2020-11-03T23:50:56.530" v="328" actId="478"/>
          <ac:spMkLst>
            <pc:docMk/>
            <pc:sldMk cId="3879956976" sldId="2076137359"/>
            <ac:spMk id="11" creationId="{D9D52DB6-4280-974D-BAAE-129E4B83759C}"/>
          </ac:spMkLst>
        </pc:spChg>
        <pc:spChg chg="del">
          <ac:chgData name="清水 宏之" userId="4453f3e2a29c31ac" providerId="LiveId" clId="{5DFC7B79-1DB1-4B12-899B-45C6450C0302}" dt="2020-11-03T23:50:56.530" v="328" actId="478"/>
          <ac:spMkLst>
            <pc:docMk/>
            <pc:sldMk cId="3879956976" sldId="2076137359"/>
            <ac:spMk id="12" creationId="{2395C82E-0D9E-C14B-9BD4-565F9E6306DB}"/>
          </ac:spMkLst>
        </pc:spChg>
        <pc:spChg chg="del">
          <ac:chgData name="清水 宏之" userId="4453f3e2a29c31ac" providerId="LiveId" clId="{5DFC7B79-1DB1-4B12-899B-45C6450C0302}" dt="2020-11-03T23:50:56.530" v="328" actId="478"/>
          <ac:spMkLst>
            <pc:docMk/>
            <pc:sldMk cId="3879956976" sldId="2076137359"/>
            <ac:spMk id="13" creationId="{26CC366A-FECC-4440-A0FE-B2244BDE2A17}"/>
          </ac:spMkLst>
        </pc:spChg>
        <pc:spChg chg="del">
          <ac:chgData name="清水 宏之" userId="4453f3e2a29c31ac" providerId="LiveId" clId="{5DFC7B79-1DB1-4B12-899B-45C6450C0302}" dt="2020-11-03T23:50:56.530" v="328" actId="478"/>
          <ac:spMkLst>
            <pc:docMk/>
            <pc:sldMk cId="3879956976" sldId="2076137359"/>
            <ac:spMk id="14" creationId="{DC9041D5-45F0-A647-B9C5-985F57232492}"/>
          </ac:spMkLst>
        </pc:spChg>
        <pc:graphicFrameChg chg="mod modGraphic">
          <ac:chgData name="清水 宏之" userId="4453f3e2a29c31ac" providerId="LiveId" clId="{5DFC7B79-1DB1-4B12-899B-45C6450C0302}" dt="2020-11-03T23:51:12.383" v="341" actId="14100"/>
          <ac:graphicFrameMkLst>
            <pc:docMk/>
            <pc:sldMk cId="3879956976" sldId="2076137359"/>
            <ac:graphicFrameMk id="7" creationId="{DB3B9C3E-72F0-0149-AB02-79BA82C5CA2B}"/>
          </ac:graphicFrameMkLst>
        </pc:graphicFrameChg>
      </pc:sldChg>
    </pc:docChg>
  </pc:docChgLst>
  <pc:docChgLst>
    <pc:chgData name="清水 宏之" userId="4453f3e2a29c31ac" providerId="LiveId" clId="{1B0993C4-7369-924B-BA62-448C91239F64}"/>
    <pc:docChg chg="delSld">
      <pc:chgData name="清水 宏之" userId="4453f3e2a29c31ac" providerId="LiveId" clId="{1B0993C4-7369-924B-BA62-448C91239F64}" dt="2020-12-07T14:03:07.801" v="0" actId="2696"/>
      <pc:docMkLst>
        <pc:docMk/>
      </pc:docMkLst>
      <pc:sldChg chg="del">
        <pc:chgData name="清水 宏之" userId="4453f3e2a29c31ac" providerId="LiveId" clId="{1B0993C4-7369-924B-BA62-448C91239F64}" dt="2020-12-07T14:03:07.801" v="0" actId="2696"/>
        <pc:sldMkLst>
          <pc:docMk/>
          <pc:sldMk cId="99612090" sldId="2076137375"/>
        </pc:sldMkLst>
      </pc:sldChg>
      <pc:sldChg chg="del">
        <pc:chgData name="清水 宏之" userId="4453f3e2a29c31ac" providerId="LiveId" clId="{1B0993C4-7369-924B-BA62-448C91239F64}" dt="2020-12-07T14:03:07.801" v="0" actId="2696"/>
        <pc:sldMkLst>
          <pc:docMk/>
          <pc:sldMk cId="2293004190" sldId="20761373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2C183-D28D-4619-85A2-4A8229C512F3}" type="datetimeFigureOut">
              <a:rPr kumimoji="1" lang="ja-JP" altLang="en-US" smtClean="0"/>
              <a:t>2020/12/7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BEBA0-5E40-4E73-8FBC-338214566B10}" type="slidenum">
              <a:rPr kumimoji="1" lang="ja-JP" altLang="en-US" smtClean="0"/>
              <a:t>‹#›</a:t>
            </a:fld>
            <a:endParaRPr kumimoji="1" lang="ja-JP" altLang="en-US"/>
          </a:p>
        </p:txBody>
      </p:sp>
    </p:spTree>
    <p:extLst>
      <p:ext uri="{BB962C8B-B14F-4D97-AF65-F5344CB8AC3E}">
        <p14:creationId xmlns:p14="http://schemas.microsoft.com/office/powerpoint/2010/main" val="1808781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1D294-1061-4706-8662-79B6DADE242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F0B3692-34A7-4D37-B14F-95129CE312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754DC31-B214-4D18-B35D-3012211A1142}"/>
              </a:ext>
            </a:extLst>
          </p:cNvPr>
          <p:cNvSpPr>
            <a:spLocks noGrp="1"/>
          </p:cNvSpPr>
          <p:nvPr>
            <p:ph type="dt" sz="half" idx="10"/>
          </p:nvPr>
        </p:nvSpPr>
        <p:spPr>
          <a:xfrm>
            <a:off x="0" y="6492875"/>
            <a:ext cx="2743200" cy="365125"/>
          </a:xfrm>
          <a:prstGeom prst="rect">
            <a:avLst/>
          </a:prstGeom>
        </p:spPr>
        <p:txBody>
          <a:bodyPr/>
          <a:lstStyle/>
          <a:p>
            <a:r>
              <a:rPr kumimoji="1" lang="en-US" altLang="ja-JP"/>
              <a:t>2020/11/5</a:t>
            </a:r>
            <a:endParaRPr kumimoji="1" lang="ja-JP" altLang="en-US"/>
          </a:p>
        </p:txBody>
      </p:sp>
      <p:sp>
        <p:nvSpPr>
          <p:cNvPr id="5" name="フッター プレースホルダー 4">
            <a:extLst>
              <a:ext uri="{FF2B5EF4-FFF2-40B4-BE49-F238E27FC236}">
                <a16:creationId xmlns:a16="http://schemas.microsoft.com/office/drawing/2014/main" id="{E3279181-E1D2-45AA-BC8C-67ABDA74AB9C}"/>
              </a:ext>
            </a:extLst>
          </p:cNvPr>
          <p:cNvSpPr>
            <a:spLocks noGrp="1"/>
          </p:cNvSpPr>
          <p:nvPr>
            <p:ph type="ftr" sz="quarter" idx="11"/>
          </p:nvPr>
        </p:nvSpPr>
        <p:spPr>
          <a:xfrm>
            <a:off x="4038600" y="6492873"/>
            <a:ext cx="4114800" cy="365125"/>
          </a:xfrm>
          <a:prstGeom prst="rect">
            <a:avLst/>
          </a:prstGeom>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6" name="スライド番号プレースホルダー 5">
            <a:extLst>
              <a:ext uri="{FF2B5EF4-FFF2-40B4-BE49-F238E27FC236}">
                <a16:creationId xmlns:a16="http://schemas.microsoft.com/office/drawing/2014/main" id="{4E7FF117-28D9-4678-81B7-74B393B9F392}"/>
              </a:ext>
            </a:extLst>
          </p:cNvPr>
          <p:cNvSpPr>
            <a:spLocks noGrp="1"/>
          </p:cNvSpPr>
          <p:nvPr>
            <p:ph type="sldNum" sz="quarter" idx="12"/>
          </p:nvPr>
        </p:nvSpPr>
        <p:spPr>
          <a:xfrm>
            <a:off x="9448800" y="6492874"/>
            <a:ext cx="2743200" cy="365125"/>
          </a:xfrm>
          <a:prstGeom prst="rect">
            <a:avLst/>
          </a:prstGeom>
        </p:spPr>
        <p:txBody>
          <a:bodyPr/>
          <a:lstStyle/>
          <a:p>
            <a:fld id="{C609E02A-ED16-4A82-A0A3-A99A8EEC203D}" type="slidenum">
              <a:rPr kumimoji="1" lang="ja-JP" altLang="en-US" smtClean="0"/>
              <a:t>‹#›</a:t>
            </a:fld>
            <a:endParaRPr kumimoji="1" lang="ja-JP" altLang="en-US"/>
          </a:p>
        </p:txBody>
      </p:sp>
    </p:spTree>
    <p:extLst>
      <p:ext uri="{BB962C8B-B14F-4D97-AF65-F5344CB8AC3E}">
        <p14:creationId xmlns:p14="http://schemas.microsoft.com/office/powerpoint/2010/main" val="35550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rgbClr val="1A1A1A"/>
                </a:solidFill>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1A1A1A"/>
                </a:solidFill>
                <a:latin typeface="+mn-ea"/>
                <a:ea typeface="+mn-ea"/>
                <a:cs typeface="Segoe UI Semilight" panose="020B0402040204020203" pitchFamily="34" charset="0"/>
              </a:defRPr>
            </a:lvl1pPr>
            <a:lvl2pPr marL="255588" indent="0">
              <a:buFont typeface="Wingdings" panose="05000000000000000000" pitchFamily="2" charset="2"/>
              <a:buNone/>
              <a:defRPr sz="2000" b="0">
                <a:solidFill>
                  <a:srgbClr val="1A1A1A"/>
                </a:solidFill>
                <a:latin typeface="+mn-ea"/>
                <a:ea typeface="+mn-ea"/>
              </a:defRPr>
            </a:lvl2pPr>
            <a:lvl3pPr marL="450850" indent="0">
              <a:buFont typeface="Wingdings" panose="05000000000000000000" pitchFamily="2" charset="2"/>
              <a:buNone/>
              <a:tabLst/>
              <a:defRPr sz="1600" b="0">
                <a:solidFill>
                  <a:srgbClr val="1A1A1A"/>
                </a:solidFill>
                <a:latin typeface="+mn-ea"/>
                <a:ea typeface="+mn-ea"/>
              </a:defRPr>
            </a:lvl3pPr>
            <a:lvl4pPr marL="652462" indent="0">
              <a:buFont typeface="Wingdings" panose="05000000000000000000" pitchFamily="2" charset="2"/>
              <a:buNone/>
              <a:defRPr sz="1400" b="0">
                <a:solidFill>
                  <a:srgbClr val="1A1A1A"/>
                </a:solidFill>
                <a:latin typeface="+mn-ea"/>
                <a:ea typeface="+mn-ea"/>
              </a:defRPr>
            </a:lvl4pPr>
            <a:lvl5pPr marL="854075" indent="0">
              <a:buFont typeface="Wingdings" panose="05000000000000000000" pitchFamily="2" charset="2"/>
              <a:buNone/>
              <a:tabLst/>
              <a:defRPr sz="1400" b="0">
                <a:solidFill>
                  <a:srgbClr val="1A1A1A"/>
                </a:solidFill>
                <a:latin typeface="+mn-ea"/>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1A1A1A"/>
                </a:solidFill>
                <a:latin typeface="+mn-ea"/>
                <a:ea typeface="+mn-ea"/>
                <a:cs typeface="Segoe UI Semilight" panose="020B0402040204020203" pitchFamily="34" charset="0"/>
              </a:defRPr>
            </a:lvl1pPr>
            <a:lvl2pPr marL="255588" indent="0">
              <a:buFont typeface="Wingdings" panose="05000000000000000000" pitchFamily="2" charset="2"/>
              <a:buNone/>
              <a:defRPr sz="2000" b="0">
                <a:solidFill>
                  <a:srgbClr val="1A1A1A"/>
                </a:solidFill>
                <a:latin typeface="+mn-ea"/>
                <a:ea typeface="+mn-ea"/>
              </a:defRPr>
            </a:lvl2pPr>
            <a:lvl3pPr marL="450850" indent="0">
              <a:buFont typeface="Wingdings" panose="05000000000000000000" pitchFamily="2" charset="2"/>
              <a:buNone/>
              <a:tabLst/>
              <a:defRPr sz="1600" b="0">
                <a:solidFill>
                  <a:srgbClr val="1A1A1A"/>
                </a:solidFill>
                <a:latin typeface="+mn-ea"/>
                <a:ea typeface="+mn-ea"/>
              </a:defRPr>
            </a:lvl3pPr>
            <a:lvl4pPr marL="652462" indent="0">
              <a:buFont typeface="Wingdings" panose="05000000000000000000" pitchFamily="2" charset="2"/>
              <a:buNone/>
              <a:defRPr sz="1400" b="0">
                <a:solidFill>
                  <a:srgbClr val="1A1A1A"/>
                </a:solidFill>
                <a:latin typeface="+mn-ea"/>
                <a:ea typeface="+mn-ea"/>
              </a:defRPr>
            </a:lvl4pPr>
            <a:lvl5pPr marL="854075" indent="0">
              <a:buFont typeface="Wingdings" panose="05000000000000000000" pitchFamily="2" charset="2"/>
              <a:buNone/>
              <a:tabLst/>
              <a:defRPr sz="1400" b="0">
                <a:solidFill>
                  <a:srgbClr val="1A1A1A"/>
                </a:solidFill>
                <a:latin typeface="+mn-ea"/>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rgbClr val="1A1A1A"/>
                </a:solidFill>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rgbClr val="1A1A1A"/>
                </a:solidFill>
                <a:latin typeface="+mn-ea"/>
                <a:ea typeface="+mn-ea"/>
                <a:cs typeface="Segoe UI Semilight" panose="020B0402040204020203" pitchFamily="34" charset="0"/>
              </a:defRPr>
            </a:lvl1pPr>
            <a:lvl2pPr marL="427038" indent="-171450">
              <a:buFont typeface="Wingdings" panose="05000000000000000000" pitchFamily="2" charset="2"/>
              <a:buChar char=""/>
              <a:defRPr sz="2000" b="0">
                <a:solidFill>
                  <a:srgbClr val="1A1A1A"/>
                </a:solidFill>
                <a:latin typeface="+mn-ea"/>
                <a:ea typeface="+mn-ea"/>
              </a:defRPr>
            </a:lvl2pPr>
            <a:lvl3pPr marL="639763" indent="-188913">
              <a:buFont typeface="Wingdings" panose="05000000000000000000" pitchFamily="2" charset="2"/>
              <a:buChar char=""/>
              <a:tabLst/>
              <a:defRPr sz="1600" b="0">
                <a:solidFill>
                  <a:srgbClr val="1A1A1A"/>
                </a:solidFill>
                <a:latin typeface="+mn-ea"/>
                <a:ea typeface="+mn-ea"/>
              </a:defRPr>
            </a:lvl3pPr>
            <a:lvl4pPr marL="828675" indent="-176213">
              <a:buFont typeface="Wingdings" panose="05000000000000000000" pitchFamily="2" charset="2"/>
              <a:buChar char=""/>
              <a:defRPr sz="1400" b="0">
                <a:solidFill>
                  <a:srgbClr val="1A1A1A"/>
                </a:solidFill>
                <a:latin typeface="+mn-ea"/>
                <a:ea typeface="+mn-ea"/>
              </a:defRPr>
            </a:lvl4pPr>
            <a:lvl5pPr marL="1023938" indent="-169863">
              <a:buFont typeface="Wingdings" panose="05000000000000000000" pitchFamily="2" charset="2"/>
              <a:buChar char=""/>
              <a:tabLst/>
              <a:defRPr sz="1400" b="0">
                <a:solidFill>
                  <a:srgbClr val="1A1A1A"/>
                </a:solidFill>
                <a:latin typeface="+mn-ea"/>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solidFill>
                  <a:srgbClr val="1A1A1A"/>
                </a:solidFill>
                <a:latin typeface="Yu Gothic UI" panose="020B0500000000000000" pitchFamily="50" charset="-128"/>
                <a:ea typeface="Yu Gothic UI" panose="020B0500000000000000" pitchFamily="50" charset="-128"/>
                <a:cs typeface="Segoe UI Semilight" panose="020B0402040204020203" pitchFamily="34" charset="0"/>
              </a:defRPr>
            </a:lvl1pPr>
            <a:lvl2pPr marL="427038" indent="-171450">
              <a:buFont typeface="Wingdings" panose="05000000000000000000" pitchFamily="2" charset="2"/>
              <a:buChar char=""/>
              <a:defRPr sz="2000" b="0">
                <a:solidFill>
                  <a:srgbClr val="1A1A1A"/>
                </a:solidFill>
                <a:latin typeface="Yu Gothic UI" panose="020B0500000000000000" pitchFamily="50" charset="-128"/>
                <a:ea typeface="Yu Gothic UI" panose="020B0500000000000000" pitchFamily="50" charset="-128"/>
              </a:defRPr>
            </a:lvl2pPr>
            <a:lvl3pPr marL="639763" indent="-188913">
              <a:buFont typeface="Wingdings" panose="05000000000000000000" pitchFamily="2" charset="2"/>
              <a:buChar char=""/>
              <a:tabLst/>
              <a:defRPr sz="1600" b="0">
                <a:solidFill>
                  <a:srgbClr val="1A1A1A"/>
                </a:solidFill>
                <a:latin typeface="Yu Gothic UI" panose="020B0500000000000000" pitchFamily="50" charset="-128"/>
                <a:ea typeface="Yu Gothic UI" panose="020B0500000000000000" pitchFamily="50" charset="-128"/>
              </a:defRPr>
            </a:lvl3pPr>
            <a:lvl4pPr marL="828675" indent="-176213">
              <a:buFont typeface="Wingdings" panose="05000000000000000000" pitchFamily="2" charset="2"/>
              <a:buChar char=""/>
              <a:defRPr sz="1400" b="0">
                <a:solidFill>
                  <a:srgbClr val="1A1A1A"/>
                </a:solidFill>
                <a:latin typeface="Yu Gothic UI" panose="020B0500000000000000" pitchFamily="50" charset="-128"/>
                <a:ea typeface="Yu Gothic UI" panose="020B0500000000000000" pitchFamily="50" charset="-128"/>
              </a:defRPr>
            </a:lvl4pPr>
            <a:lvl5pPr marL="1023938" indent="-169863">
              <a:buFont typeface="Wingdings" panose="05000000000000000000" pitchFamily="2" charset="2"/>
              <a:buChar char=""/>
              <a:tabLst/>
              <a:defRPr sz="1400" b="0">
                <a:solidFill>
                  <a:srgbClr val="1A1A1A"/>
                </a:solidFill>
                <a:latin typeface="Yu Gothic UI" panose="020B0500000000000000" pitchFamily="50" charset="-128"/>
                <a:ea typeface="Yu Gothic UI" panose="020B05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rgbClr val="1A1A1A"/>
                </a:solidFill>
              </a:defRPr>
            </a:lvl1pPr>
          </a:lstStyle>
          <a:p>
            <a:r>
              <a:rPr lang="ja-JP" altLang="en-US"/>
              <a:t>マスター タイトルの書式設定</a:t>
            </a:r>
            <a:endParaRPr lang="en-US"/>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1A1A1A"/>
                </a:solidFill>
              </a:defRPr>
            </a:lvl1pPr>
          </a:lstStyle>
          <a:p>
            <a:r>
              <a:rPr lang="ja-JP" altLang="en-US"/>
              <a:t>マスター タイトルの書式設定</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rgbClr val="1A1A1A"/>
                </a:solidFill>
                <a:latin typeface="+mn-ea"/>
                <a:ea typeface="+mn-ea"/>
                <a:cs typeface="Segoe UI" panose="020B0502040204020203"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801" userDrawn="1">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243A5E"/>
        </a:solidFill>
        <a:effectLst/>
      </p:bgPr>
    </p:bg>
    <p:spTree>
      <p:nvGrpSpPr>
        <p:cNvPr id="1" name=""/>
        <p:cNvGrpSpPr/>
        <p:nvPr/>
      </p:nvGrpSpPr>
      <p:grpSpPr>
        <a:xfrm>
          <a:off x="0" y="0"/>
          <a:ext cx="0" cy="0"/>
          <a:chOff x="0" y="0"/>
          <a:chExt cx="0" cy="0"/>
        </a:xfrm>
      </p:grpSpPr>
      <p:pic>
        <p:nvPicPr>
          <p:cNvPr id="5" name="図 4" descr="人, 女性, 室内 が含まれている画像&#10;&#10;自動的に生成された説明">
            <a:extLst>
              <a:ext uri="{FF2B5EF4-FFF2-40B4-BE49-F238E27FC236}">
                <a16:creationId xmlns:a16="http://schemas.microsoft.com/office/drawing/2014/main" id="{B0B6A144-08E2-4040-A40C-FD87780345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bg1"/>
                </a:solidFill>
                <a:latin typeface="Segoe UI Light" panose="020B0502040204020203" pitchFamily="34" charset="0"/>
                <a:cs typeface="Segoe UI Light" panose="020B05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solidFill>
                  <a:schemeClr val="bg1"/>
                </a:solidFill>
                <a:latin typeface="+mn-ea"/>
                <a:ea typeface="+mn-ea"/>
                <a:cs typeface="Segoe UI Light"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ja-JP" altLang="en-US"/>
              <a:t>マスター テキストの書式設定</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7" userDrawn="1">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bg1"/>
                </a:solidFill>
                <a:latin typeface="Segoe UI Light" panose="020B0502040204020203" pitchFamily="34" charset="0"/>
                <a:cs typeface="Segoe UI Light" panose="020B0502040204020203" pitchFamily="34" charset="0"/>
              </a:defRPr>
            </a:lvl1pPr>
          </a:lstStyle>
          <a:p>
            <a:r>
              <a:rPr lang="en-US"/>
              <a:t>Square photo layout with Title  </a:t>
            </a:r>
          </a:p>
        </p:txBody>
      </p:sp>
      <p:pic>
        <p:nvPicPr>
          <p:cNvPr id="4" name="図 3" descr="人, 女性, 室内 が含まれている画像&#10;&#10;自動的に生成された説明">
            <a:extLst>
              <a:ext uri="{FF2B5EF4-FFF2-40B4-BE49-F238E27FC236}">
                <a16:creationId xmlns:a16="http://schemas.microsoft.com/office/drawing/2014/main" id="{B18EF72E-18E1-41AE-A01F-805FEBDBD4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bg1"/>
                </a:solidFill>
                <a:latin typeface="Segoe UI Light" panose="020B0502040204020203" pitchFamily="34" charset="0"/>
                <a:cs typeface="Segoe UI Light" panose="020B0502040204020203" pitchFamily="34" charset="0"/>
              </a:defRPr>
            </a:lvl1pPr>
          </a:lstStyle>
          <a:p>
            <a:r>
              <a:rPr lang="en-US"/>
              <a:t>Square photo layout with smaller text</a:t>
            </a:r>
          </a:p>
        </p:txBody>
      </p:sp>
      <p:pic>
        <p:nvPicPr>
          <p:cNvPr id="4" name="図 3" descr="人, 女性, 室内 が含まれている画像&#10;&#10;自動的に生成された説明">
            <a:extLst>
              <a:ext uri="{FF2B5EF4-FFF2-40B4-BE49-F238E27FC236}">
                <a16:creationId xmlns:a16="http://schemas.microsoft.com/office/drawing/2014/main" id="{AFDCDD62-01A3-4E53-820F-A59525A2C3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74638" y="2966335"/>
            <a:ext cx="10056812" cy="1292662"/>
          </a:xfrm>
          <a:noFill/>
        </p:spPr>
        <p:txBody>
          <a:bodyPr tIns="91440" bIns="91440" anchor="t" anchorCtr="0">
            <a:spAutoFit/>
          </a:bodyPr>
          <a:lstStyle>
            <a:lvl1pPr>
              <a:defRPr sz="7200" spc="-100" baseline="0">
                <a:solidFill>
                  <a:schemeClr val="tx1"/>
                </a:solidFill>
                <a:latin typeface="Segoe UI Light" panose="020B0502040204020203" pitchFamily="34" charset="0"/>
                <a:cs typeface="Segoe UI Light" panose="020B0502040204020203" pitchFamily="34" charset="0"/>
              </a:defRPr>
            </a:lvl1pPr>
          </a:lstStyle>
          <a:p>
            <a:r>
              <a:rPr lang="en-US"/>
              <a:t>Demo title</a:t>
            </a:r>
          </a:p>
        </p:txBody>
      </p:sp>
      <p:sp>
        <p:nvSpPr>
          <p:cNvPr id="7" name="Text Placeholder 4"/>
          <p:cNvSpPr>
            <a:spLocks noGrp="1"/>
          </p:cNvSpPr>
          <p:nvPr>
            <p:ph type="body" sz="quarter" idx="12" hasCustomPrompt="1"/>
          </p:nvPr>
        </p:nvSpPr>
        <p:spPr>
          <a:xfrm>
            <a:off x="274638" y="4258997"/>
            <a:ext cx="10058401" cy="787908"/>
          </a:xfrm>
          <a:noFill/>
        </p:spPr>
        <p:txBody>
          <a:bodyPr lIns="182880" tIns="146304" rIns="182880" bIns="146304">
            <a:spAutoFit/>
          </a:bodyPr>
          <a:lstStyle>
            <a:lvl1pPr marL="0" indent="0">
              <a:spcBef>
                <a:spcPts val="0"/>
              </a:spcBef>
              <a:buNone/>
              <a:defRPr sz="320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a:t>
            </a:r>
          </a:p>
        </p:txBody>
      </p:sp>
      <p:pic>
        <p:nvPicPr>
          <p:cNvPr id="8" name="図 7" descr="物体 が含まれている画像&#10;&#10;自動的に生成された説明">
            <a:extLst>
              <a:ext uri="{FF2B5EF4-FFF2-40B4-BE49-F238E27FC236}">
                <a16:creationId xmlns:a16="http://schemas.microsoft.com/office/drawing/2014/main" id="{F33C61E2-DCF3-4145-94F7-AE6B4CC95C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6412"/>
          <a:stretch/>
        </p:blipFill>
        <p:spPr>
          <a:xfrm>
            <a:off x="8768096" y="0"/>
            <a:ext cx="3684271" cy="1464229"/>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EDDF0B-0BED-4DB7-870B-0412001FB16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DF88E62-9D9D-495D-B831-3740FB74798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CD5CE08-73A3-4699-A6FE-FF7D5CA97E27}"/>
              </a:ext>
            </a:extLst>
          </p:cNvPr>
          <p:cNvSpPr>
            <a:spLocks noGrp="1"/>
          </p:cNvSpPr>
          <p:nvPr>
            <p:ph type="dt" sz="half" idx="10"/>
          </p:nvPr>
        </p:nvSpPr>
        <p:spPr>
          <a:xfrm>
            <a:off x="0" y="6492875"/>
            <a:ext cx="2743200" cy="365125"/>
          </a:xfrm>
          <a:prstGeom prst="rect">
            <a:avLst/>
          </a:prstGeom>
        </p:spPr>
        <p:txBody>
          <a:bodyPr/>
          <a:lstStyle/>
          <a:p>
            <a:r>
              <a:rPr kumimoji="1" lang="en-US" altLang="ja-JP"/>
              <a:t>2020/11/5</a:t>
            </a:r>
            <a:endParaRPr kumimoji="1" lang="ja-JP" altLang="en-US"/>
          </a:p>
        </p:txBody>
      </p:sp>
      <p:sp>
        <p:nvSpPr>
          <p:cNvPr id="5" name="フッター プレースホルダー 4">
            <a:extLst>
              <a:ext uri="{FF2B5EF4-FFF2-40B4-BE49-F238E27FC236}">
                <a16:creationId xmlns:a16="http://schemas.microsoft.com/office/drawing/2014/main" id="{874AD1DC-8494-4096-BCB2-C0C9F309CC25}"/>
              </a:ext>
            </a:extLst>
          </p:cNvPr>
          <p:cNvSpPr>
            <a:spLocks noGrp="1"/>
          </p:cNvSpPr>
          <p:nvPr>
            <p:ph type="ftr" sz="quarter" idx="11"/>
          </p:nvPr>
        </p:nvSpPr>
        <p:spPr>
          <a:xfrm>
            <a:off x="4038600" y="6492875"/>
            <a:ext cx="4114800" cy="365125"/>
          </a:xfrm>
          <a:prstGeom prst="rect">
            <a:avLst/>
          </a:prstGeom>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6" name="スライド番号プレースホルダー 5">
            <a:extLst>
              <a:ext uri="{FF2B5EF4-FFF2-40B4-BE49-F238E27FC236}">
                <a16:creationId xmlns:a16="http://schemas.microsoft.com/office/drawing/2014/main" id="{F2534E51-046B-4C86-BAE0-7422B170D897}"/>
              </a:ext>
            </a:extLst>
          </p:cNvPr>
          <p:cNvSpPr>
            <a:spLocks noGrp="1"/>
          </p:cNvSpPr>
          <p:nvPr>
            <p:ph type="sldNum" sz="quarter" idx="12"/>
          </p:nvPr>
        </p:nvSpPr>
        <p:spPr>
          <a:xfrm>
            <a:off x="9448800" y="6492875"/>
            <a:ext cx="2743200" cy="365125"/>
          </a:xfrm>
          <a:prstGeom prst="rect">
            <a:avLst/>
          </a:prstGeom>
        </p:spPr>
        <p:txBody>
          <a:bodyPr/>
          <a:lstStyle/>
          <a:p>
            <a:fld id="{C609E02A-ED16-4A82-A0A3-A99A8EEC203D}" type="slidenum">
              <a:rPr kumimoji="1" lang="ja-JP" altLang="en-US" smtClean="0"/>
              <a:t>‹#›</a:t>
            </a:fld>
            <a:endParaRPr kumimoji="1" lang="ja-JP" altLang="en-US"/>
          </a:p>
        </p:txBody>
      </p:sp>
    </p:spTree>
    <p:extLst>
      <p:ext uri="{BB962C8B-B14F-4D97-AF65-F5344CB8AC3E}">
        <p14:creationId xmlns:p14="http://schemas.microsoft.com/office/powerpoint/2010/main" val="3663882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43A5E"/>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74638" y="2966335"/>
            <a:ext cx="10056812" cy="1292662"/>
          </a:xfrm>
          <a:noFill/>
        </p:spPr>
        <p:txBody>
          <a:bodyPr tIns="91440" bIns="91440" anchor="t" anchorCtr="0">
            <a:spAutoFit/>
          </a:bodyPr>
          <a:lstStyle>
            <a:lvl1pPr>
              <a:defRPr sz="7200" spc="-100" baseline="0">
                <a:solidFill>
                  <a:schemeClr val="tx1"/>
                </a:solidFill>
                <a:latin typeface="Segoe UI Light" panose="020B0502040204020203" pitchFamily="34" charset="0"/>
                <a:cs typeface="Segoe UI Light" panose="020B0502040204020203" pitchFamily="34" charset="0"/>
              </a:defRPr>
            </a:lvl1pPr>
          </a:lstStyle>
          <a:p>
            <a:r>
              <a:rPr lang="en-US"/>
              <a:t>Video</a:t>
            </a:r>
          </a:p>
        </p:txBody>
      </p:sp>
      <p:pic>
        <p:nvPicPr>
          <p:cNvPr id="5" name="図 4" descr="物体 が含まれている画像&#10;&#10;自動的に生成された説明">
            <a:extLst>
              <a:ext uri="{FF2B5EF4-FFF2-40B4-BE49-F238E27FC236}">
                <a16:creationId xmlns:a16="http://schemas.microsoft.com/office/drawing/2014/main" id="{BFB8E003-C3EB-443C-BBDC-A7024A0AC7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6412"/>
          <a:stretch/>
        </p:blipFill>
        <p:spPr>
          <a:xfrm>
            <a:off x="8768096" y="0"/>
            <a:ext cx="3684271" cy="1464229"/>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rgbClr val="243A5E"/>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74638" y="2966335"/>
            <a:ext cx="10056812" cy="1292662"/>
          </a:xfrm>
          <a:noFill/>
        </p:spPr>
        <p:txBody>
          <a:bodyPr tIns="91440" bIns="91440" anchor="t" anchorCtr="0">
            <a:spAutoFit/>
          </a:bodyPr>
          <a:lstStyle>
            <a:lvl1pPr>
              <a:defRPr sz="7200" spc="-100" baseline="0">
                <a:solidFill>
                  <a:schemeClr val="tx1"/>
                </a:solidFill>
                <a:latin typeface="Segoe UI Light" panose="020B0502040204020203" pitchFamily="34" charset="0"/>
                <a:cs typeface="Segoe UI Light" panose="020B0502040204020203" pitchFamily="34" charset="0"/>
              </a:defRPr>
            </a:lvl1pPr>
          </a:lstStyle>
          <a:p>
            <a:r>
              <a:rPr lang="en-US"/>
              <a:t>Section title</a:t>
            </a:r>
          </a:p>
        </p:txBody>
      </p:sp>
      <p:pic>
        <p:nvPicPr>
          <p:cNvPr id="4" name="図 3" descr="物体 が含まれている画像&#10;&#10;自動的に生成された説明">
            <a:extLst>
              <a:ext uri="{FF2B5EF4-FFF2-40B4-BE49-F238E27FC236}">
                <a16:creationId xmlns:a16="http://schemas.microsoft.com/office/drawing/2014/main" id="{2BEEB805-008E-48C7-8586-CE6FA1BD1A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6412"/>
          <a:stretch/>
        </p:blipFill>
        <p:spPr>
          <a:xfrm>
            <a:off x="8768096" y="0"/>
            <a:ext cx="3684271" cy="1464229"/>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rgbClr val="1A1A1A"/>
                </a:solidFill>
                <a:latin typeface="+mj-lt"/>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rgbClr val="1A1A1A"/>
                </a:solidFill>
                <a:latin typeface="+mn-ea"/>
                <a:ea typeface="+mn-ea"/>
                <a:cs typeface="Consolas" panose="020B0609020204030204" pitchFamily="49" charset="0"/>
              </a:defRPr>
            </a:lvl1pPr>
            <a:lvl2pPr marL="346553" indent="0">
              <a:buNone/>
              <a:defRPr sz="2400">
                <a:solidFill>
                  <a:srgbClr val="1A1A1A"/>
                </a:solidFill>
                <a:latin typeface="+mn-ea"/>
                <a:ea typeface="+mn-ea"/>
                <a:cs typeface="Consolas" panose="020B0609020204030204" pitchFamily="49" charset="0"/>
              </a:defRPr>
            </a:lvl2pPr>
            <a:lvl3pPr marL="584607" indent="0">
              <a:buNone/>
              <a:defRPr sz="2000">
                <a:solidFill>
                  <a:srgbClr val="1A1A1A"/>
                </a:solidFill>
                <a:latin typeface="+mn-ea"/>
                <a:ea typeface="+mn-ea"/>
                <a:cs typeface="Consolas" panose="020B0609020204030204" pitchFamily="49" charset="0"/>
              </a:defRPr>
            </a:lvl3pPr>
            <a:lvl4pPr marL="814563" indent="0">
              <a:buNone/>
              <a:defRPr sz="1800">
                <a:solidFill>
                  <a:srgbClr val="1A1A1A"/>
                </a:solidFill>
                <a:latin typeface="+mn-ea"/>
                <a:ea typeface="+mn-ea"/>
                <a:cs typeface="Consolas" panose="020B0609020204030204" pitchFamily="49" charset="0"/>
              </a:defRPr>
            </a:lvl4pPr>
            <a:lvl5pPr marL="1050997" indent="0">
              <a:buNone/>
              <a:defRPr sz="1800">
                <a:solidFill>
                  <a:srgbClr val="1A1A1A"/>
                </a:solidFill>
                <a:latin typeface="+mn-ea"/>
                <a:ea typeface="+mn-ea"/>
                <a:cs typeface="Consolas" panose="020B0609020204030204" pitchFamily="49"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10" name="Text Box 3">
            <a:extLst>
              <a:ext uri="{FF2B5EF4-FFF2-40B4-BE49-F238E27FC236}">
                <a16:creationId xmlns:a16="http://schemas.microsoft.com/office/drawing/2014/main" id="{2CC2D7D5-BA5B-429A-A586-759FB67B355D}"/>
              </a:ext>
            </a:extLst>
          </p:cNvPr>
          <p:cNvSpPr txBox="1">
            <a:spLocks noChangeArrowheads="1"/>
          </p:cNvSpPr>
          <p:nvPr userDrawn="1"/>
        </p:nvSpPr>
        <p:spPr bwMode="blackWhite">
          <a:xfrm>
            <a:off x="8211087" y="6403920"/>
            <a:ext cx="4482124" cy="18466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20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rPr>
              <a:t>© Copyright Microsoft Corporation. All rights reserved. </a:t>
            </a:r>
          </a:p>
        </p:txBody>
      </p:sp>
      <p:pic>
        <p:nvPicPr>
          <p:cNvPr id="11" name="MS logo white - EMF" descr="Microsoft logo white text version">
            <a:extLst>
              <a:ext uri="{FF2B5EF4-FFF2-40B4-BE49-F238E27FC236}">
                <a16:creationId xmlns:a16="http://schemas.microsoft.com/office/drawing/2014/main" id="{AF290946-21F8-4488-8277-37C01B66AC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4" name="図 3" descr="物体 が含まれている画像&#10;&#10;自動的に生成された説明">
            <a:extLst>
              <a:ext uri="{FF2B5EF4-FFF2-40B4-BE49-F238E27FC236}">
                <a16:creationId xmlns:a16="http://schemas.microsoft.com/office/drawing/2014/main" id="{CAD7597B-39CA-4A35-8ED4-1B9B1E35274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0000"/>
          <a:stretch/>
        </p:blipFill>
        <p:spPr>
          <a:xfrm>
            <a:off x="7308821" y="0"/>
            <a:ext cx="5290847" cy="1653389"/>
          </a:xfrm>
          <a:prstGeom prst="rect">
            <a:avLst/>
          </a:prstGeom>
        </p:spPr>
      </p:pic>
      <p:pic>
        <p:nvPicPr>
          <p:cNvPr id="5" name="図 4" descr="物体 が含まれている画像&#10;&#10;自動的に生成された説明">
            <a:extLst>
              <a:ext uri="{FF2B5EF4-FFF2-40B4-BE49-F238E27FC236}">
                <a16:creationId xmlns:a16="http://schemas.microsoft.com/office/drawing/2014/main" id="{DD01201B-BFA0-4CCC-8120-2288B2CA2E7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39729" y="5219701"/>
            <a:ext cx="5290847" cy="1638300"/>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j-ea"/>
                <a:ea typeface="+mj-ea"/>
              </a:defRPr>
            </a:lvl1pPr>
            <a:lvl2pPr>
              <a:defRPr sz="2800">
                <a:solidFill>
                  <a:schemeClr val="tx1"/>
                </a:solidFill>
                <a:latin typeface="+mj-ea"/>
                <a:ea typeface="+mj-ea"/>
              </a:defRPr>
            </a:lvl2pPr>
            <a:lvl3pPr>
              <a:defRPr sz="2400">
                <a:solidFill>
                  <a:schemeClr val="tx1"/>
                </a:solidFill>
                <a:latin typeface="+mj-ea"/>
                <a:ea typeface="+mj-ea"/>
              </a:defRPr>
            </a:lvl3pPr>
            <a:lvl4pPr>
              <a:defRPr sz="2000">
                <a:solidFill>
                  <a:schemeClr val="tx1"/>
                </a:solidFill>
                <a:latin typeface="+mj-ea"/>
                <a:ea typeface="+mj-ea"/>
              </a:defRPr>
            </a:lvl4pPr>
            <a:lvl5pPr>
              <a:defRPr sz="1800">
                <a:solidFill>
                  <a:schemeClr val="tx1"/>
                </a:solidFill>
                <a:latin typeface="+mj-ea"/>
                <a:ea typeface="+mj-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Text Placeholder 6">
            <a:extLst>
              <a:ext uri="{FF2B5EF4-FFF2-40B4-BE49-F238E27FC236}">
                <a16:creationId xmlns:a16="http://schemas.microsoft.com/office/drawing/2014/main" id="{54B8CA32-7756-47FB-B4DB-57A43B86C63A}"/>
              </a:ext>
            </a:extLst>
          </p:cNvPr>
          <p:cNvSpPr txBox="1">
            <a:spLocks/>
          </p:cNvSpPr>
          <p:nvPr userDrawn="1"/>
        </p:nvSpPr>
        <p:spPr>
          <a:xfrm>
            <a:off x="1" y="6269038"/>
            <a:ext cx="12192001" cy="588963"/>
          </a:xfrm>
          <a:prstGeom prst="rect">
            <a:avLst/>
          </a:prstGeom>
          <a:solidFill>
            <a:srgbClr val="FFFF99"/>
          </a:solidFill>
        </p:spPr>
        <p:txBody>
          <a:bodyPr vert="horz" wrap="square" lIns="155457" tIns="77729" rIns="155457" bIns="45720" rtlCol="0" anchor="b" anchorCtr="0">
            <a:noAutofit/>
          </a:bodyPr>
          <a:lstStyle>
            <a:lvl1pPr marL="228600" marR="0" indent="-228600" algn="r" defTabSz="932742" rtl="0" eaLnBrk="1" fontAlgn="auto" latinLnBrk="0" hangingPunct="1">
              <a:lnSpc>
                <a:spcPct val="100000"/>
              </a:lnSpc>
              <a:spcBef>
                <a:spcPct val="20000"/>
              </a:spcBef>
              <a:spcAft>
                <a:spcPts val="0"/>
              </a:spcAft>
              <a:buClrTx/>
              <a:buSzPct val="90000"/>
              <a:buFont typeface="Arial" pitchFamily="34" charset="0"/>
              <a:buNone/>
              <a:tabLst/>
              <a:defRPr sz="3700" kern="1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r"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3700" b="0" i="0" u="none" strike="noStrike" kern="1200" cap="none" spc="-51" normalizeH="0" baseline="0" noProof="0">
                <a:ln>
                  <a:noFill/>
                </a:ln>
                <a:gradFill>
                  <a:gsLst>
                    <a:gs pos="0">
                      <a:srgbClr val="000000"/>
                    </a:gs>
                    <a:gs pos="100000">
                      <a:srgbClr val="000000"/>
                    </a:gs>
                  </a:gsLst>
                  <a:lin ang="5400000" scaled="0"/>
                </a:gradFill>
                <a:effectLst/>
                <a:uLnTx/>
                <a:uFillTx/>
                <a:latin typeface="Segoe UI" pitchFamily="34" charset="0"/>
                <a:cs typeface="Segoe UI" pitchFamily="34" charset="0"/>
              </a:rPr>
              <a:t>NEXT: &lt;next slide title&gt;</a:t>
            </a:r>
            <a:endParaRPr kumimoji="0" lang="en-US" sz="3700" b="0" i="0" u="none" strike="noStrike" kern="1200" cap="none" spc="-51" normalizeH="0" baseline="0" noProof="0" dirty="0">
              <a:ln>
                <a:noFill/>
              </a:ln>
              <a:gradFill>
                <a:gsLst>
                  <a:gs pos="0">
                    <a:srgbClr val="000000"/>
                  </a:gs>
                  <a:gs pos="100000">
                    <a:srgbClr val="000000"/>
                  </a:gs>
                </a:gsLst>
                <a:lin ang="5400000" scaled="0"/>
              </a:gra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7012380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1">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3" r="-3"/>
          <a:stretch/>
        </p:blipFill>
        <p:spPr>
          <a:xfrm>
            <a:off x="0" y="0"/>
            <a:ext cx="12192000" cy="6858000"/>
          </a:xfrm>
          <a:prstGeom prst="rect">
            <a:avLst/>
          </a:prstGeom>
        </p:spPr>
      </p:pic>
      <p:sp>
        <p:nvSpPr>
          <p:cNvPr id="9" name="Title 1"/>
          <p:cNvSpPr>
            <a:spLocks noGrp="1"/>
          </p:cNvSpPr>
          <p:nvPr>
            <p:ph type="title"/>
          </p:nvPr>
        </p:nvSpPr>
        <p:spPr>
          <a:xfrm>
            <a:off x="269302" y="1959272"/>
            <a:ext cx="8964248" cy="1793090"/>
          </a:xfrm>
          <a:solidFill>
            <a:schemeClr val="tx1">
              <a:lumMod val="50000"/>
              <a:alpha val="75000"/>
            </a:schemeClr>
          </a:solidFill>
          <a:ln w="12700">
            <a:noFill/>
          </a:ln>
        </p:spPr>
        <p:txBody>
          <a:bodyPr lIns="146304" tIns="91440" rIns="146304" bIns="91440" anchor="ctr" anchorCtr="0"/>
          <a:lstStyle>
            <a:lvl1pPr algn="l">
              <a:defRPr lang="en-US" sz="4313" dirty="0">
                <a:solidFill>
                  <a:schemeClr val="bg1"/>
                </a:solidFill>
                <a:latin typeface="Yu Gothic UI" panose="020B0500000000000000" pitchFamily="50" charset="-128"/>
                <a:ea typeface="Yu Gothic UI" panose="020B0500000000000000" pitchFamily="50" charset="-128"/>
              </a:defRPr>
            </a:lvl1pPr>
          </a:lstStyle>
          <a:p>
            <a:endParaRPr lang="en-US" dirty="0"/>
          </a:p>
        </p:txBody>
      </p:sp>
      <p:sp>
        <p:nvSpPr>
          <p:cNvPr id="5" name="Text Placeholder 4"/>
          <p:cNvSpPr>
            <a:spLocks noGrp="1"/>
          </p:cNvSpPr>
          <p:nvPr>
            <p:ph type="body" sz="quarter" idx="12"/>
          </p:nvPr>
        </p:nvSpPr>
        <p:spPr>
          <a:xfrm>
            <a:off x="269300" y="3749010"/>
            <a:ext cx="8964248" cy="1793104"/>
          </a:xfrm>
          <a:solidFill>
            <a:schemeClr val="tx1">
              <a:lumMod val="50000"/>
              <a:alpha val="75000"/>
            </a:schemeClr>
          </a:solidFill>
          <a:ln w="12700">
            <a:noFill/>
          </a:ln>
        </p:spPr>
        <p:txBody>
          <a:bodyPr lIns="182880" tIns="146304" rIns="182880" bIns="146304" anchor="ctr">
            <a:noAutofit/>
          </a:bodyPr>
          <a:lstStyle>
            <a:lvl1pPr marL="0" indent="0">
              <a:spcBef>
                <a:spcPts val="0"/>
              </a:spcBef>
              <a:buNone/>
              <a:defRPr sz="1961" spc="0" baseline="0">
                <a:solidFill>
                  <a:schemeClr val="bg1"/>
                </a:solidFill>
                <a:latin typeface="Yu Gothic UI" panose="020B0500000000000000" pitchFamily="50" charset="-128"/>
                <a:ea typeface="Yu Gothic UI" panose="020B0500000000000000" pitchFamily="50" charset="-128"/>
              </a:defRPr>
            </a:lvl1pPr>
          </a:lstStyle>
          <a:p>
            <a:pPr lvl="0"/>
            <a:endParaRPr lang="en-US" dirty="0"/>
          </a:p>
        </p:txBody>
      </p:sp>
      <p:grpSp>
        <p:nvGrpSpPr>
          <p:cNvPr id="8" name="Group 7"/>
          <p:cNvGrpSpPr>
            <a:grpSpLocks noChangeAspect="1"/>
          </p:cNvGrpSpPr>
          <p:nvPr userDrawn="1"/>
        </p:nvGrpSpPr>
        <p:grpSpPr bwMode="black">
          <a:xfrm>
            <a:off x="269301" y="235253"/>
            <a:ext cx="1929837" cy="41437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09320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015663"/>
          </a:xfrm>
          <a:noFill/>
        </p:spPr>
        <p:txBody>
          <a:bodyPr tIns="91440" bIns="91440" anchor="t"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1699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E1EC302-7039-45FE-A12B-01277F1B840C}"/>
              </a:ext>
            </a:extLst>
          </p:cNvPr>
          <p:cNvSpPr>
            <a:spLocks noGrp="1"/>
          </p:cNvSpPr>
          <p:nvPr>
            <p:ph type="dt" sz="half" idx="10"/>
          </p:nvPr>
        </p:nvSpPr>
        <p:spPr/>
        <p:txBody>
          <a:bodyPr/>
          <a:lstStyle/>
          <a:p>
            <a:r>
              <a:rPr kumimoji="1" lang="en-US" altLang="ja-JP"/>
              <a:t>2020/11/5</a:t>
            </a:r>
            <a:endParaRPr kumimoji="1" lang="ja-JP" altLang="en-US"/>
          </a:p>
        </p:txBody>
      </p:sp>
      <p:sp>
        <p:nvSpPr>
          <p:cNvPr id="3" name="フッター プレースホルダー 2">
            <a:extLst>
              <a:ext uri="{FF2B5EF4-FFF2-40B4-BE49-F238E27FC236}">
                <a16:creationId xmlns:a16="http://schemas.microsoft.com/office/drawing/2014/main" id="{21E5BD76-FB63-4128-8AD1-F5F123C14D2E}"/>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4" name="スライド番号プレースホルダー 3">
            <a:extLst>
              <a:ext uri="{FF2B5EF4-FFF2-40B4-BE49-F238E27FC236}">
                <a16:creationId xmlns:a16="http://schemas.microsoft.com/office/drawing/2014/main" id="{F243B9E2-27EB-4AB9-A59D-1C89A9728060}"/>
              </a:ext>
            </a:extLst>
          </p:cNvPr>
          <p:cNvSpPr>
            <a:spLocks noGrp="1"/>
          </p:cNvSpPr>
          <p:nvPr>
            <p:ph type="sldNum" sz="quarter" idx="12"/>
          </p:nvPr>
        </p:nvSpPr>
        <p:spPr/>
        <p:txBody>
          <a:bodyPr/>
          <a:lstStyle/>
          <a:p>
            <a:fld id="{A3A16DAC-A40E-430B-BFAC-A4137B9AF291}" type="slidenum">
              <a:rPr kumimoji="1" lang="ja-JP" altLang="en-US" smtClean="0"/>
              <a:t>‹#›</a:t>
            </a:fld>
            <a:endParaRPr kumimoji="1" lang="ja-JP" altLang="en-US"/>
          </a:p>
        </p:txBody>
      </p:sp>
    </p:spTree>
    <p:extLst>
      <p:ext uri="{BB962C8B-B14F-4D97-AF65-F5344CB8AC3E}">
        <p14:creationId xmlns:p14="http://schemas.microsoft.com/office/powerpoint/2010/main" val="617046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02A55E-B051-4BBE-AC9E-39CCDC96B8C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11379C1-612C-4002-8970-847B3192F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F13B663-1B15-461A-8BEC-0EEAC66FFFD3}"/>
              </a:ext>
            </a:extLst>
          </p:cNvPr>
          <p:cNvSpPr>
            <a:spLocks noGrp="1"/>
          </p:cNvSpPr>
          <p:nvPr>
            <p:ph type="dt" sz="half" idx="10"/>
          </p:nvPr>
        </p:nvSpPr>
        <p:spPr>
          <a:xfrm>
            <a:off x="0" y="6492875"/>
            <a:ext cx="2743200" cy="365125"/>
          </a:xfrm>
          <a:prstGeom prst="rect">
            <a:avLst/>
          </a:prstGeom>
        </p:spPr>
        <p:txBody>
          <a:bodyPr/>
          <a:lstStyle/>
          <a:p>
            <a:r>
              <a:rPr kumimoji="1" lang="en-US" altLang="ja-JP"/>
              <a:t>2020/11/5</a:t>
            </a:r>
            <a:endParaRPr kumimoji="1" lang="ja-JP" altLang="en-US"/>
          </a:p>
        </p:txBody>
      </p:sp>
      <p:sp>
        <p:nvSpPr>
          <p:cNvPr id="5" name="フッター プレースホルダー 4">
            <a:extLst>
              <a:ext uri="{FF2B5EF4-FFF2-40B4-BE49-F238E27FC236}">
                <a16:creationId xmlns:a16="http://schemas.microsoft.com/office/drawing/2014/main" id="{32382439-6394-453D-80AF-E9CBAE5B4EA8}"/>
              </a:ext>
            </a:extLst>
          </p:cNvPr>
          <p:cNvSpPr>
            <a:spLocks noGrp="1"/>
          </p:cNvSpPr>
          <p:nvPr>
            <p:ph type="ftr" sz="quarter" idx="11"/>
          </p:nvPr>
        </p:nvSpPr>
        <p:spPr>
          <a:xfrm>
            <a:off x="4038600" y="6492875"/>
            <a:ext cx="4114800" cy="365125"/>
          </a:xfrm>
          <a:prstGeom prst="rect">
            <a:avLst/>
          </a:prstGeom>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6" name="スライド番号プレースホルダー 5">
            <a:extLst>
              <a:ext uri="{FF2B5EF4-FFF2-40B4-BE49-F238E27FC236}">
                <a16:creationId xmlns:a16="http://schemas.microsoft.com/office/drawing/2014/main" id="{34F116FC-4ECB-4B0E-843B-D69DBDDB5D95}"/>
              </a:ext>
            </a:extLst>
          </p:cNvPr>
          <p:cNvSpPr>
            <a:spLocks noGrp="1"/>
          </p:cNvSpPr>
          <p:nvPr>
            <p:ph type="sldNum" sz="quarter" idx="12"/>
          </p:nvPr>
        </p:nvSpPr>
        <p:spPr>
          <a:xfrm>
            <a:off x="9448800" y="6492875"/>
            <a:ext cx="2743200" cy="365125"/>
          </a:xfrm>
          <a:prstGeom prst="rect">
            <a:avLst/>
          </a:prstGeom>
        </p:spPr>
        <p:txBody>
          <a:bodyPr/>
          <a:lstStyle/>
          <a:p>
            <a:fld id="{C609E02A-ED16-4A82-A0A3-A99A8EEC203D}" type="slidenum">
              <a:rPr kumimoji="1" lang="ja-JP" altLang="en-US" smtClean="0"/>
              <a:t>‹#›</a:t>
            </a:fld>
            <a:endParaRPr kumimoji="1" lang="ja-JP" altLang="en-US"/>
          </a:p>
        </p:txBody>
      </p:sp>
    </p:spTree>
    <p:extLst>
      <p:ext uri="{BB962C8B-B14F-4D97-AF65-F5344CB8AC3E}">
        <p14:creationId xmlns:p14="http://schemas.microsoft.com/office/powerpoint/2010/main" val="126487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エンドメッセージライン">
    <p:spTree>
      <p:nvGrpSpPr>
        <p:cNvPr id="1" name=""/>
        <p:cNvGrpSpPr/>
        <p:nvPr/>
      </p:nvGrpSpPr>
      <p:grpSpPr>
        <a:xfrm>
          <a:off x="0" y="0"/>
          <a:ext cx="0" cy="0"/>
          <a:chOff x="0" y="0"/>
          <a:chExt cx="0" cy="0"/>
        </a:xfrm>
      </p:grpSpPr>
      <p:sp>
        <p:nvSpPr>
          <p:cNvPr id="3" name="正方形/長方形 2"/>
          <p:cNvSpPr/>
          <p:nvPr/>
        </p:nvSpPr>
        <p:spPr>
          <a:xfrm>
            <a:off x="335362" y="4581128"/>
            <a:ext cx="11617291" cy="1944216"/>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marL="148304" marR="0" lvl="0" indent="-141855" algn="l" defTabSz="742808" rtl="0" eaLnBrk="1" fontAlgn="base" latinLnBrk="0" hangingPunct="1">
              <a:lnSpc>
                <a:spcPct val="110000"/>
              </a:lnSpc>
              <a:spcBef>
                <a:spcPct val="20000"/>
              </a:spcBef>
              <a:spcAft>
                <a:spcPct val="0"/>
              </a:spcAft>
              <a:buClrTx/>
              <a:buSzTx/>
              <a:buFont typeface="Wingdings" pitchFamily="2" charset="2"/>
              <a:buChar char="n"/>
              <a:tabLst/>
              <a:defRPr/>
            </a:pP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本書に記載した情報は、本書各項目に関する発行日現在の </a:t>
            </a:r>
            <a:r>
              <a:rPr kumimoji="1" lang="en-US" altLang="ja-JP" sz="731" b="0" i="0" u="none" strike="noStrike" kern="0" cap="none" spc="0" normalizeH="0" baseline="0" noProof="0" dirty="0">
                <a:ln>
                  <a:noFill/>
                </a:ln>
                <a:solidFill>
                  <a:srgbClr val="000000"/>
                </a:solidFill>
                <a:effectLst/>
                <a:uLnTx/>
                <a:uFillTx/>
                <a:latin typeface="メイリオ"/>
                <a:ea typeface="メイリオ"/>
                <a:cs typeface="+mn-cs"/>
              </a:rPr>
              <a:t>Microsoft </a:t>
            </a: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の見解を表明するものです。</a:t>
            </a:r>
            <a:r>
              <a:rPr kumimoji="1" lang="en-US" altLang="ja-JP" sz="731" b="0" i="0" u="none" strike="noStrike" kern="0" cap="none" spc="0" normalizeH="0" baseline="0" noProof="0" dirty="0">
                <a:ln>
                  <a:noFill/>
                </a:ln>
                <a:solidFill>
                  <a:srgbClr val="000000"/>
                </a:solidFill>
                <a:effectLst/>
                <a:uLnTx/>
                <a:uFillTx/>
                <a:latin typeface="メイリオ"/>
                <a:ea typeface="メイリオ"/>
                <a:cs typeface="+mn-cs"/>
              </a:rPr>
              <a:t>Microsoft</a:t>
            </a: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は絶えず変化する市場に対応しなければならないため、ここに記載した情報に対していかなる責務を負うものではなく、提示された情報の信憑性については保証できません。</a:t>
            </a:r>
          </a:p>
          <a:p>
            <a:pPr marL="148304" marR="0" lvl="0" indent="-141855" algn="l" defTabSz="742808" rtl="0" eaLnBrk="1" fontAlgn="base" latinLnBrk="0" hangingPunct="1">
              <a:lnSpc>
                <a:spcPct val="110000"/>
              </a:lnSpc>
              <a:spcBef>
                <a:spcPct val="20000"/>
              </a:spcBef>
              <a:spcAft>
                <a:spcPct val="0"/>
              </a:spcAft>
              <a:buClrTx/>
              <a:buSzTx/>
              <a:buFont typeface="Wingdings" pitchFamily="2" charset="2"/>
              <a:buChar char="n"/>
              <a:tabLst/>
              <a:defRPr/>
            </a:pP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本書は情報提供のみを目的としています。 </a:t>
            </a:r>
            <a:r>
              <a:rPr kumimoji="1" lang="en-US" altLang="ja-JP" sz="731" b="0" i="0" u="none" strike="noStrike" kern="0" cap="none" spc="0" normalizeH="0" baseline="0" noProof="0" dirty="0">
                <a:ln>
                  <a:noFill/>
                </a:ln>
                <a:solidFill>
                  <a:srgbClr val="000000"/>
                </a:solidFill>
                <a:effectLst/>
                <a:uLnTx/>
                <a:uFillTx/>
                <a:latin typeface="メイリオ"/>
                <a:ea typeface="メイリオ"/>
                <a:cs typeface="+mn-cs"/>
              </a:rPr>
              <a:t>Microsoft </a:t>
            </a: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は、明示的または暗示的を問わず、本書にいかなる保証も与えるものではありません。</a:t>
            </a:r>
          </a:p>
          <a:p>
            <a:pPr marL="148304" marR="0" lvl="0" indent="-141855" algn="l" defTabSz="742808" rtl="0" eaLnBrk="1" fontAlgn="base" latinLnBrk="0" hangingPunct="1">
              <a:lnSpc>
                <a:spcPct val="110000"/>
              </a:lnSpc>
              <a:spcBef>
                <a:spcPct val="20000"/>
              </a:spcBef>
              <a:spcAft>
                <a:spcPct val="0"/>
              </a:spcAft>
              <a:buClrTx/>
              <a:buSzTx/>
              <a:buFont typeface="Wingdings" pitchFamily="2" charset="2"/>
              <a:buChar char="n"/>
              <a:tabLst/>
              <a:defRPr/>
            </a:pP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すべての当該著作権法を遵守することはお客様の責務です。</a:t>
            </a:r>
            <a:r>
              <a:rPr kumimoji="1" lang="en-US" altLang="ja-JP" sz="731" b="0" i="0" u="none" strike="noStrike" kern="0" cap="none" spc="0" normalizeH="0" baseline="0" noProof="0" dirty="0">
                <a:ln>
                  <a:noFill/>
                </a:ln>
                <a:solidFill>
                  <a:srgbClr val="000000"/>
                </a:solidFill>
                <a:effectLst/>
                <a:uLnTx/>
                <a:uFillTx/>
                <a:latin typeface="メイリオ"/>
                <a:ea typeface="メイリオ"/>
                <a:cs typeface="+mn-cs"/>
              </a:rPr>
              <a:t>Microsoft</a:t>
            </a: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の書面による明確な許可なく、本書の如何なる部分についても、転載や検索システムへの格納または挿入を行うことは、どのような形式または手段（電子的、機械的、複写、レコーディング、その他）、および目的であっても禁じられています。これらは著作権保護された権利を制限するものではありません。</a:t>
            </a:r>
          </a:p>
          <a:p>
            <a:pPr marL="148304" marR="0" lvl="0" indent="-141855" algn="l" defTabSz="742808" rtl="0" eaLnBrk="1" fontAlgn="base" latinLnBrk="0" hangingPunct="1">
              <a:lnSpc>
                <a:spcPct val="110000"/>
              </a:lnSpc>
              <a:spcBef>
                <a:spcPct val="20000"/>
              </a:spcBef>
              <a:spcAft>
                <a:spcPct val="0"/>
              </a:spcAft>
              <a:buClrTx/>
              <a:buSzTx/>
              <a:buFont typeface="Wingdings" pitchFamily="2" charset="2"/>
              <a:buChar char="n"/>
              <a:tabLst/>
              <a:defRPr/>
            </a:pPr>
            <a:r>
              <a:rPr kumimoji="1" lang="en-US" altLang="ja-JP" sz="731" b="0" i="0" u="none" strike="noStrike" kern="0" cap="none" spc="0" normalizeH="0" baseline="0" noProof="0" dirty="0">
                <a:ln>
                  <a:noFill/>
                </a:ln>
                <a:solidFill>
                  <a:srgbClr val="000000"/>
                </a:solidFill>
                <a:effectLst/>
                <a:uLnTx/>
                <a:uFillTx/>
                <a:latin typeface="メイリオ"/>
                <a:ea typeface="メイリオ"/>
                <a:cs typeface="+mn-cs"/>
              </a:rPr>
              <a:t>Microsoft</a:t>
            </a: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は、本書の内容を保護する特許、特許出願書、商標、著作権、またはその他の知的財産権を保有する場合があります。</a:t>
            </a:r>
            <a:r>
              <a:rPr kumimoji="1" lang="en-US" altLang="ja-JP" sz="731" b="0" i="0" u="none" strike="noStrike" kern="0" cap="none" spc="0" normalizeH="0" baseline="0" noProof="0" dirty="0">
                <a:ln>
                  <a:noFill/>
                </a:ln>
                <a:solidFill>
                  <a:srgbClr val="000000"/>
                </a:solidFill>
                <a:effectLst/>
                <a:uLnTx/>
                <a:uFillTx/>
                <a:latin typeface="メイリオ"/>
                <a:ea typeface="メイリオ"/>
                <a:cs typeface="+mn-cs"/>
              </a:rPr>
              <a:t>Microsoft</a:t>
            </a: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から書面によるライセンス契約が明確に供給される場合を除いて、本書の提供はこれらの特許、商標、著作権、またはその他の知的財産へのライセンスを与えるものではありません。</a:t>
            </a:r>
          </a:p>
          <a:p>
            <a:pPr marL="148304" marR="0" lvl="0" indent="-141855" algn="l" defTabSz="742808" rtl="0" eaLnBrk="1" fontAlgn="base" latinLnBrk="0" hangingPunct="1">
              <a:lnSpc>
                <a:spcPct val="110000"/>
              </a:lnSpc>
              <a:spcBef>
                <a:spcPct val="20000"/>
              </a:spcBef>
              <a:spcAft>
                <a:spcPct val="0"/>
              </a:spcAft>
              <a:buClrTx/>
              <a:buSzTx/>
              <a:buFont typeface="Wingdings" pitchFamily="2" charset="2"/>
              <a:buChar char="n"/>
              <a:tabLst/>
              <a:defRPr/>
            </a:pPr>
            <a:r>
              <a:rPr kumimoji="1" lang="en-US" altLang="ja-JP" sz="731" b="0" i="0" u="none" strike="noStrike" kern="0" cap="none" spc="0" normalizeH="0" baseline="0" noProof="0" dirty="0">
                <a:ln>
                  <a:noFill/>
                </a:ln>
                <a:solidFill>
                  <a:srgbClr val="000000"/>
                </a:solidFill>
                <a:effectLst/>
                <a:uLnTx/>
                <a:uFillTx/>
                <a:latin typeface="メイリオ"/>
                <a:ea typeface="メイリオ"/>
                <a:cs typeface="+mn-cs"/>
              </a:rPr>
              <a:t>© 2020 Microsoft Corporation. All rights reserved.</a:t>
            </a:r>
          </a:p>
          <a:p>
            <a:pPr marL="148304" marR="0" lvl="0" indent="-141855" algn="l" defTabSz="742808" rtl="0" eaLnBrk="1" fontAlgn="base" latinLnBrk="0" hangingPunct="1">
              <a:lnSpc>
                <a:spcPct val="110000"/>
              </a:lnSpc>
              <a:spcBef>
                <a:spcPct val="20000"/>
              </a:spcBef>
              <a:spcAft>
                <a:spcPct val="0"/>
              </a:spcAft>
              <a:buClrTx/>
              <a:buSzTx/>
              <a:buFont typeface="Wingdings" pitchFamily="2" charset="2"/>
              <a:buChar char="n"/>
              <a:tabLst/>
              <a:defRPr/>
            </a:pPr>
            <a:r>
              <a:rPr kumimoji="1" lang="en-US" altLang="ja-JP" sz="731" b="0" i="0" u="none" strike="noStrike" kern="0" cap="none" spc="0" normalizeH="0" baseline="0" noProof="0" dirty="0">
                <a:ln>
                  <a:noFill/>
                </a:ln>
                <a:solidFill>
                  <a:srgbClr val="000000"/>
                </a:solidFill>
                <a:effectLst/>
                <a:uLnTx/>
                <a:uFillTx/>
                <a:latin typeface="メイリオ"/>
                <a:ea typeface="メイリオ"/>
                <a:cs typeface="+mn-cs"/>
              </a:rPr>
              <a:t>Microsoft, Windows, </a:t>
            </a: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その他本文中に登場した各製品名は、</a:t>
            </a:r>
            <a:r>
              <a:rPr kumimoji="1" lang="en-US" altLang="ja-JP" sz="731" b="0" i="0" u="none" strike="noStrike" kern="0" cap="none" spc="0" normalizeH="0" baseline="0" noProof="0" dirty="0">
                <a:ln>
                  <a:noFill/>
                </a:ln>
                <a:solidFill>
                  <a:srgbClr val="000000"/>
                </a:solidFill>
                <a:effectLst/>
                <a:uLnTx/>
                <a:uFillTx/>
                <a:latin typeface="メイリオ"/>
                <a:ea typeface="メイリオ"/>
                <a:cs typeface="+mn-cs"/>
              </a:rPr>
              <a:t>Microsoft Corporation </a:t>
            </a: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の米国およびその他の国における等力商標または商標です。</a:t>
            </a:r>
          </a:p>
          <a:p>
            <a:pPr marL="148304" marR="0" lvl="0" indent="-141855" algn="l" defTabSz="742808" rtl="0" eaLnBrk="1" fontAlgn="base" latinLnBrk="0" hangingPunct="1">
              <a:lnSpc>
                <a:spcPct val="110000"/>
              </a:lnSpc>
              <a:spcBef>
                <a:spcPct val="20000"/>
              </a:spcBef>
              <a:spcAft>
                <a:spcPct val="0"/>
              </a:spcAft>
              <a:buClrTx/>
              <a:buSzTx/>
              <a:buFont typeface="Wingdings" pitchFamily="2" charset="2"/>
              <a:buChar char="n"/>
              <a:tabLst/>
              <a:defRPr/>
            </a:pPr>
            <a:r>
              <a:rPr kumimoji="1" lang="ja-JP" altLang="en-US" sz="731" b="0" i="0" u="none" strike="noStrike" kern="0" cap="none" spc="0" normalizeH="0" baseline="0" noProof="0" dirty="0">
                <a:ln>
                  <a:noFill/>
                </a:ln>
                <a:solidFill>
                  <a:srgbClr val="000000"/>
                </a:solidFill>
                <a:effectLst/>
                <a:uLnTx/>
                <a:uFillTx/>
                <a:latin typeface="メイリオ"/>
                <a:ea typeface="メイリオ"/>
                <a:cs typeface="+mn-cs"/>
              </a:rPr>
              <a:t>その他、記載されている会社名および製品名は、一般に各社の商標です。</a:t>
            </a:r>
          </a:p>
        </p:txBody>
      </p:sp>
      <p:pic>
        <p:nvPicPr>
          <p:cNvPr id="5" name="Picture 2" descr="C:\Users\i-miekou\Desktop\Microsoft_logo_All_colors\MSFT_logo_rgb_C-Gray.png">
            <a:extLst>
              <a:ext uri="{FF2B5EF4-FFF2-40B4-BE49-F238E27FC236}">
                <a16:creationId xmlns:a16="http://schemas.microsoft.com/office/drawing/2014/main" id="{C1EC6E89-1079-4791-97FE-0142E34A8210}"/>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707203" y="2161587"/>
            <a:ext cx="6466824" cy="237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5682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880729"/>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8481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Slide 1">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 r="-3"/>
          <a:stretch/>
        </p:blipFill>
        <p:spPr>
          <a:xfrm>
            <a:off x="0" y="0"/>
            <a:ext cx="12192000" cy="6858000"/>
          </a:xfrm>
          <a:prstGeom prst="rect">
            <a:avLst/>
          </a:prstGeom>
        </p:spPr>
      </p:pic>
      <p:sp>
        <p:nvSpPr>
          <p:cNvPr id="9" name="Title 1"/>
          <p:cNvSpPr>
            <a:spLocks noGrp="1"/>
          </p:cNvSpPr>
          <p:nvPr>
            <p:ph type="title"/>
          </p:nvPr>
        </p:nvSpPr>
        <p:spPr>
          <a:xfrm>
            <a:off x="269302" y="1959272"/>
            <a:ext cx="8964248" cy="1793090"/>
          </a:xfrm>
          <a:solidFill>
            <a:schemeClr val="tx1">
              <a:lumMod val="50000"/>
              <a:alpha val="75000"/>
            </a:schemeClr>
          </a:solidFill>
          <a:ln w="12700">
            <a:noFill/>
          </a:ln>
        </p:spPr>
        <p:txBody>
          <a:bodyPr lIns="146304" tIns="91440" rIns="146304" bIns="91440" anchor="ctr" anchorCtr="0"/>
          <a:lstStyle>
            <a:lvl1pPr algn="l">
              <a:defRPr lang="en-US" sz="4313" dirty="0">
                <a:solidFill>
                  <a:schemeClr val="bg1"/>
                </a:solidFill>
                <a:latin typeface="Yu Gothic UI" panose="020B0500000000000000" pitchFamily="50" charset="-128"/>
                <a:ea typeface="Yu Gothic UI" panose="020B0500000000000000" pitchFamily="50" charset="-128"/>
              </a:defRPr>
            </a:lvl1pPr>
          </a:lstStyle>
          <a:p>
            <a:endParaRPr lang="en-US"/>
          </a:p>
        </p:txBody>
      </p:sp>
      <p:sp>
        <p:nvSpPr>
          <p:cNvPr id="5" name="Text Placeholder 4"/>
          <p:cNvSpPr>
            <a:spLocks noGrp="1"/>
          </p:cNvSpPr>
          <p:nvPr>
            <p:ph type="body" sz="quarter" idx="12"/>
          </p:nvPr>
        </p:nvSpPr>
        <p:spPr>
          <a:xfrm>
            <a:off x="269300" y="3749010"/>
            <a:ext cx="8964248" cy="1793104"/>
          </a:xfrm>
          <a:solidFill>
            <a:schemeClr val="tx1">
              <a:lumMod val="50000"/>
              <a:alpha val="75000"/>
            </a:schemeClr>
          </a:solidFill>
          <a:ln w="12700">
            <a:noFill/>
          </a:ln>
        </p:spPr>
        <p:txBody>
          <a:bodyPr lIns="182880" tIns="146304" rIns="182880" bIns="146304" anchor="ctr">
            <a:noAutofit/>
          </a:bodyPr>
          <a:lstStyle>
            <a:lvl1pPr marL="0" indent="0">
              <a:spcBef>
                <a:spcPts val="0"/>
              </a:spcBef>
              <a:buNone/>
              <a:defRPr sz="1961" spc="0" baseline="0">
                <a:solidFill>
                  <a:schemeClr val="bg1"/>
                </a:solidFill>
                <a:latin typeface="Yu Gothic UI" panose="020B0500000000000000" pitchFamily="50" charset="-128"/>
                <a:ea typeface="Yu Gothic UI" panose="020B0500000000000000" pitchFamily="50" charset="-128"/>
              </a:defRPr>
            </a:lvl1pPr>
          </a:lstStyle>
          <a:p>
            <a:pPr lvl="0"/>
            <a:endParaRPr lang="en-US"/>
          </a:p>
        </p:txBody>
      </p:sp>
      <p:grpSp>
        <p:nvGrpSpPr>
          <p:cNvPr id="8" name="Group 7"/>
          <p:cNvGrpSpPr>
            <a:grpSpLocks noChangeAspect="1"/>
          </p:cNvGrpSpPr>
          <p:nvPr userDrawn="1"/>
        </p:nvGrpSpPr>
        <p:grpSpPr bwMode="black">
          <a:xfrm>
            <a:off x="269301" y="235253"/>
            <a:ext cx="1929837" cy="41437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35479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ltLang="ja-JP"/>
              <a:t>2020/11/5</a:t>
            </a:r>
            <a:endParaRPr lang="en-US"/>
          </a:p>
        </p:txBody>
      </p:sp>
      <p:sp>
        <p:nvSpPr>
          <p:cNvPr id="5" name="Footer Placeholder 4"/>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456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1">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3" t="15709" r="-3"/>
          <a:stretch/>
        </p:blipFill>
        <p:spPr>
          <a:xfrm>
            <a:off x="0" y="0"/>
            <a:ext cx="12192000" cy="6858000"/>
          </a:xfrm>
          <a:prstGeom prst="rect">
            <a:avLst/>
          </a:prstGeom>
        </p:spPr>
      </p:pic>
      <p:sp>
        <p:nvSpPr>
          <p:cNvPr id="9" name="Title 1"/>
          <p:cNvSpPr>
            <a:spLocks noGrp="1"/>
          </p:cNvSpPr>
          <p:nvPr>
            <p:ph type="title"/>
          </p:nvPr>
        </p:nvSpPr>
        <p:spPr>
          <a:xfrm>
            <a:off x="269302" y="1959272"/>
            <a:ext cx="8964248" cy="1793090"/>
          </a:xfrm>
          <a:solidFill>
            <a:schemeClr val="tx1">
              <a:lumMod val="50000"/>
              <a:alpha val="75000"/>
            </a:schemeClr>
          </a:solidFill>
          <a:ln w="12700">
            <a:noFill/>
          </a:ln>
        </p:spPr>
        <p:txBody>
          <a:bodyPr lIns="146304" tIns="91440" rIns="146304" bIns="91440" anchor="ctr" anchorCtr="0"/>
          <a:lstStyle>
            <a:lvl1pPr algn="l">
              <a:defRPr lang="en-US" sz="4313" dirty="0">
                <a:solidFill>
                  <a:schemeClr val="bg1"/>
                </a:solidFill>
                <a:latin typeface="Yu Gothic UI" panose="020B0500000000000000" pitchFamily="50" charset="-128"/>
                <a:ea typeface="Yu Gothic UI" panose="020B0500000000000000" pitchFamily="50" charset="-128"/>
              </a:defRPr>
            </a:lvl1pPr>
          </a:lstStyle>
          <a:p>
            <a:endParaRPr lang="en-US"/>
          </a:p>
        </p:txBody>
      </p:sp>
      <p:sp>
        <p:nvSpPr>
          <p:cNvPr id="5" name="Text Placeholder 4"/>
          <p:cNvSpPr>
            <a:spLocks noGrp="1"/>
          </p:cNvSpPr>
          <p:nvPr>
            <p:ph type="body" sz="quarter" idx="12"/>
          </p:nvPr>
        </p:nvSpPr>
        <p:spPr>
          <a:xfrm>
            <a:off x="269300" y="3749010"/>
            <a:ext cx="8964248" cy="1793104"/>
          </a:xfrm>
          <a:solidFill>
            <a:schemeClr val="tx1">
              <a:lumMod val="50000"/>
              <a:alpha val="75000"/>
            </a:schemeClr>
          </a:solidFill>
          <a:ln w="12700">
            <a:noFill/>
          </a:ln>
        </p:spPr>
        <p:txBody>
          <a:bodyPr lIns="182880" tIns="146304" rIns="182880" bIns="146304" anchor="ctr">
            <a:noAutofit/>
          </a:bodyPr>
          <a:lstStyle>
            <a:lvl1pPr marL="0" indent="0">
              <a:spcBef>
                <a:spcPts val="0"/>
              </a:spcBef>
              <a:buNone/>
              <a:defRPr sz="1961" spc="0" baseline="0">
                <a:solidFill>
                  <a:schemeClr val="bg1"/>
                </a:solidFill>
                <a:latin typeface="Yu Gothic UI" panose="020B0500000000000000" pitchFamily="50" charset="-128"/>
                <a:ea typeface="Yu Gothic UI" panose="020B0500000000000000" pitchFamily="50" charset="-128"/>
              </a:defRPr>
            </a:lvl1pPr>
          </a:lstStyle>
          <a:p>
            <a:pPr lvl="0"/>
            <a:endParaRPr lang="en-US"/>
          </a:p>
        </p:txBody>
      </p:sp>
      <p:grpSp>
        <p:nvGrpSpPr>
          <p:cNvPr id="8" name="Group 7"/>
          <p:cNvGrpSpPr>
            <a:grpSpLocks noChangeAspect="1"/>
          </p:cNvGrpSpPr>
          <p:nvPr userDrawn="1"/>
        </p:nvGrpSpPr>
        <p:grpSpPr bwMode="black">
          <a:xfrm>
            <a:off x="269301" y="235253"/>
            <a:ext cx="1929837" cy="414372"/>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1174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ユーザー設定レイアウト">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269240" y="289512"/>
            <a:ext cx="11655840" cy="744268"/>
          </a:xfrm>
        </p:spPr>
        <p:txBody>
          <a:bodyPr anchor="t">
            <a:noAutofit/>
          </a:bodyPr>
          <a:lstStyle>
            <a:lvl1pPr>
              <a:defRPr sz="4313"/>
            </a:lvl1pPr>
          </a:lstStyle>
          <a:p>
            <a:r>
              <a:rPr kumimoji="1" lang="ja-JP" altLang="en-US"/>
              <a:t>マスター タイトルの書式設定</a:t>
            </a:r>
          </a:p>
        </p:txBody>
      </p:sp>
      <p:sp>
        <p:nvSpPr>
          <p:cNvPr id="5" name="Slide Number Placeholder 5">
            <a:extLst>
              <a:ext uri="{FF2B5EF4-FFF2-40B4-BE49-F238E27FC236}">
                <a16:creationId xmlns:a16="http://schemas.microsoft.com/office/drawing/2014/main" id="{9F26A398-45E9-4CFE-9701-C27CA1295B90}"/>
              </a:ext>
            </a:extLst>
          </p:cNvPr>
          <p:cNvSpPr txBox="1">
            <a:spLocks/>
          </p:cNvSpPr>
          <p:nvPr userDrawn="1"/>
        </p:nvSpPr>
        <p:spPr>
          <a:xfrm>
            <a:off x="11177980" y="6566487"/>
            <a:ext cx="1014021" cy="286856"/>
          </a:xfrm>
          <a:prstGeom prst="rect">
            <a:avLst/>
          </a:prstGeom>
        </p:spPr>
        <p:txBody>
          <a:bodyPr vert="horz" lIns="89642" tIns="44821" rIns="89642" bIns="44821" rtlCol="0" anchor="ctr"/>
          <a:lstStyle>
            <a:defPPr>
              <a:defRPr lang="en-US"/>
            </a:defPPr>
            <a:lvl1pPr marL="0" algn="r" defTabSz="932742" rtl="0" eaLnBrk="1" latinLnBrk="0" hangingPunct="1">
              <a:defRPr sz="1224"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3352CBF5-17B8-4387-88A6-ABF9F8C64D5A}" type="slidenum">
              <a:rPr lang="en-US" sz="1176" b="1" smtClean="0">
                <a:solidFill>
                  <a:schemeClr val="tx1"/>
                </a:solidFill>
                <a:latin typeface="游ゴシック Medium" panose="020B0500000000000000" pitchFamily="50" charset="-128"/>
                <a:ea typeface="游ゴシック Medium" panose="020B0500000000000000" pitchFamily="50" charset="-128"/>
              </a:rPr>
              <a:pPr/>
              <a:t>‹#›</a:t>
            </a:fld>
            <a:endParaRPr lang="en-US" sz="1176" b="1">
              <a:solidFill>
                <a:schemeClr val="tx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7496688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2697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4D9FB-8EC6-4F0B-803E-24A2FEBE5CB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CE59A8D-4956-4CA2-8F26-7732CB7EBAA3}"/>
              </a:ext>
            </a:extLst>
          </p:cNvPr>
          <p:cNvSpPr>
            <a:spLocks noGrp="1"/>
          </p:cNvSpPr>
          <p:nvPr>
            <p:ph type="dt" sz="half" idx="10"/>
          </p:nvPr>
        </p:nvSpPr>
        <p:spPr>
          <a:xfrm>
            <a:off x="0" y="6465888"/>
            <a:ext cx="2743200" cy="365125"/>
          </a:xfrm>
          <a:prstGeom prst="rect">
            <a:avLst/>
          </a:prstGeom>
        </p:spPr>
        <p:txBody>
          <a:bodyPr/>
          <a:lstStyle/>
          <a:p>
            <a:r>
              <a:rPr kumimoji="1" lang="en-US" altLang="ja-JP"/>
              <a:t>2020/11/5</a:t>
            </a:r>
            <a:endParaRPr kumimoji="1" lang="ja-JP" altLang="en-US"/>
          </a:p>
        </p:txBody>
      </p:sp>
      <p:sp>
        <p:nvSpPr>
          <p:cNvPr id="4" name="フッター プレースホルダー 3">
            <a:extLst>
              <a:ext uri="{FF2B5EF4-FFF2-40B4-BE49-F238E27FC236}">
                <a16:creationId xmlns:a16="http://schemas.microsoft.com/office/drawing/2014/main" id="{638E11A1-8E22-4200-B279-C1E35D6580A3}"/>
              </a:ext>
            </a:extLst>
          </p:cNvPr>
          <p:cNvSpPr>
            <a:spLocks noGrp="1"/>
          </p:cNvSpPr>
          <p:nvPr>
            <p:ph type="ftr" sz="quarter" idx="11"/>
          </p:nvPr>
        </p:nvSpPr>
        <p:spPr>
          <a:xfrm>
            <a:off x="4038600" y="6467476"/>
            <a:ext cx="4114800" cy="365125"/>
          </a:xfrm>
          <a:prstGeom prst="rect">
            <a:avLst/>
          </a:prstGeom>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7F62F2A2-BB2D-4366-9551-BC31E5E9EE55}"/>
              </a:ext>
            </a:extLst>
          </p:cNvPr>
          <p:cNvSpPr>
            <a:spLocks noGrp="1"/>
          </p:cNvSpPr>
          <p:nvPr>
            <p:ph type="sldNum" sz="quarter" idx="12"/>
          </p:nvPr>
        </p:nvSpPr>
        <p:spPr>
          <a:xfrm>
            <a:off x="9448800" y="6492875"/>
            <a:ext cx="2743200" cy="365125"/>
          </a:xfrm>
          <a:prstGeom prst="rect">
            <a:avLst/>
          </a:prstGeom>
        </p:spPr>
        <p:txBody>
          <a:bodyPr/>
          <a:lstStyle/>
          <a:p>
            <a:fld id="{C609E02A-ED16-4A82-A0A3-A99A8EEC203D}" type="slidenum">
              <a:rPr kumimoji="1" lang="ja-JP" altLang="en-US" smtClean="0"/>
              <a:t>‹#›</a:t>
            </a:fld>
            <a:endParaRPr kumimoji="1" lang="ja-JP" altLang="en-US"/>
          </a:p>
        </p:txBody>
      </p:sp>
    </p:spTree>
    <p:extLst>
      <p:ext uri="{BB962C8B-B14F-4D97-AF65-F5344CB8AC3E}">
        <p14:creationId xmlns:p14="http://schemas.microsoft.com/office/powerpoint/2010/main" val="133206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1A8FA4D-0400-4485-8204-9EB242989CDF}"/>
              </a:ext>
            </a:extLst>
          </p:cNvPr>
          <p:cNvSpPr>
            <a:spLocks noGrp="1"/>
          </p:cNvSpPr>
          <p:nvPr>
            <p:ph type="dt" sz="half" idx="10"/>
          </p:nvPr>
        </p:nvSpPr>
        <p:spPr>
          <a:xfrm>
            <a:off x="0" y="6492874"/>
            <a:ext cx="2743200" cy="365125"/>
          </a:xfrm>
          <a:prstGeom prst="rect">
            <a:avLst/>
          </a:prstGeom>
        </p:spPr>
        <p:txBody>
          <a:bodyPr/>
          <a:lstStyle>
            <a:lvl1pPr>
              <a:defRPr b="0" i="0">
                <a:latin typeface="Yu Gothic UI" panose="020B0500000000000000" pitchFamily="34" charset="-128"/>
                <a:ea typeface="Yu Gothic UI" panose="020B0500000000000000" pitchFamily="34" charset="-128"/>
              </a:defRPr>
            </a:lvl1pPr>
          </a:lstStyle>
          <a:p>
            <a:r>
              <a:rPr lang="en-US" altLang="ja-JP"/>
              <a:t>2020/11/5</a:t>
            </a:r>
            <a:endParaRPr lang="ja-JP" altLang="en-US">
              <a:latin typeface="Yu Gothic UI" panose="020B0500000000000000" pitchFamily="34" charset="-128"/>
              <a:ea typeface="Yu Gothic UI" panose="020B0500000000000000" pitchFamily="34" charset="-128"/>
            </a:endParaRPr>
          </a:p>
        </p:txBody>
      </p:sp>
      <p:sp>
        <p:nvSpPr>
          <p:cNvPr id="3" name="フッター プレースホルダー 2">
            <a:extLst>
              <a:ext uri="{FF2B5EF4-FFF2-40B4-BE49-F238E27FC236}">
                <a16:creationId xmlns:a16="http://schemas.microsoft.com/office/drawing/2014/main" id="{247CF140-B60D-47B0-9F85-493D91933A12}"/>
              </a:ext>
            </a:extLst>
          </p:cNvPr>
          <p:cNvSpPr>
            <a:spLocks noGrp="1"/>
          </p:cNvSpPr>
          <p:nvPr>
            <p:ph type="ftr" sz="quarter" idx="11"/>
          </p:nvPr>
        </p:nvSpPr>
        <p:spPr>
          <a:xfrm>
            <a:off x="3752850" y="6492875"/>
            <a:ext cx="4686300" cy="365125"/>
          </a:xfrm>
          <a:prstGeom prst="rect">
            <a:avLst/>
          </a:prstGeom>
        </p:spPr>
        <p:txBody>
          <a:bodyPr/>
          <a:lstStyle>
            <a:lvl1pPr>
              <a:defRPr b="0" i="0">
                <a:latin typeface="Yu Gothic UI" panose="020B0500000000000000" pitchFamily="34" charset="-128"/>
                <a:ea typeface="Yu Gothic UI" panose="020B0500000000000000" pitchFamily="34" charset="-128"/>
              </a:defRPr>
            </a:lvl1p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4" name="スライド番号プレースホルダー 3">
            <a:extLst>
              <a:ext uri="{FF2B5EF4-FFF2-40B4-BE49-F238E27FC236}">
                <a16:creationId xmlns:a16="http://schemas.microsoft.com/office/drawing/2014/main" id="{CE2EDD07-5BBC-4369-844C-1375083B11D1}"/>
              </a:ext>
            </a:extLst>
          </p:cNvPr>
          <p:cNvSpPr>
            <a:spLocks noGrp="1"/>
          </p:cNvSpPr>
          <p:nvPr>
            <p:ph type="sldNum" sz="quarter" idx="12"/>
          </p:nvPr>
        </p:nvSpPr>
        <p:spPr>
          <a:xfrm>
            <a:off x="9448800" y="6492875"/>
            <a:ext cx="2743200" cy="365125"/>
          </a:xfrm>
          <a:prstGeom prst="rect">
            <a:avLst/>
          </a:prstGeom>
        </p:spPr>
        <p:txBody>
          <a:bodyPr/>
          <a:lstStyle>
            <a:lvl1pPr>
              <a:defRPr b="0" i="0">
                <a:latin typeface="Yu Gothic UI" panose="020B0500000000000000" pitchFamily="34" charset="-128"/>
                <a:ea typeface="Yu Gothic UI" panose="020B0500000000000000" pitchFamily="34" charset="-128"/>
              </a:defRPr>
            </a:lvl1pPr>
          </a:lstStyle>
          <a:p>
            <a:fld id="{C609E02A-ED16-4A82-A0A3-A99A8EEC203D}" type="slidenum">
              <a:rPr lang="ja-JP" altLang="en-US" smtClean="0"/>
              <a:pPr/>
              <a:t>‹#›</a:t>
            </a:fld>
            <a:endParaRPr lang="ja-JP" altLang="en-US">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19639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rgbClr val="243A5E"/>
        </a:solidFill>
        <a:effectLst/>
      </p:bgPr>
    </p:bg>
    <p:spTree>
      <p:nvGrpSpPr>
        <p:cNvPr id="1" name=""/>
        <p:cNvGrpSpPr/>
        <p:nvPr/>
      </p:nvGrpSpPr>
      <p:grpSpPr>
        <a:xfrm>
          <a:off x="0" y="0"/>
          <a:ext cx="0" cy="0"/>
          <a:chOff x="0" y="0"/>
          <a:chExt cx="0" cy="0"/>
        </a:xfrm>
      </p:grpSpPr>
      <p:sp>
        <p:nvSpPr>
          <p:cNvPr id="8" name="TextBox 2"/>
          <p:cNvSpPr txBox="1"/>
          <p:nvPr userDrawn="1"/>
        </p:nvSpPr>
        <p:spPr>
          <a:xfrm>
            <a:off x="350338" y="2096347"/>
            <a:ext cx="7497807" cy="2665307"/>
          </a:xfrm>
          <a:prstGeom prst="rect">
            <a:avLst/>
          </a:prstGeom>
          <a:noFill/>
        </p:spPr>
        <p:txBody>
          <a:bodyPr wrap="square" lIns="182857" tIns="146285" rIns="182857" bIns="146285" rtlCol="0">
            <a:spAutoFit/>
          </a:bodyPr>
          <a:lstStyle/>
          <a:p>
            <a:pPr defTabSz="754327">
              <a:spcBef>
                <a:spcPct val="0"/>
              </a:spcBef>
              <a:spcAft>
                <a:spcPts val="600"/>
              </a:spcAft>
            </a:pPr>
            <a:r>
              <a:rPr lang="en-US" altLang="ja-JP" sz="4800" spc="-100" dirty="0">
                <a:ln w="3175">
                  <a:noFill/>
                </a:ln>
                <a:latin typeface="Segoe UI Semibold" panose="020B0702040204020203" pitchFamily="34" charset="0"/>
                <a:cs typeface="Segoe UI Semibold" panose="020B0702040204020203" pitchFamily="34" charset="0"/>
              </a:rPr>
              <a:t>Microsoft</a:t>
            </a:r>
          </a:p>
          <a:p>
            <a:pPr defTabSz="754327">
              <a:spcBef>
                <a:spcPct val="0"/>
              </a:spcBef>
              <a:spcAft>
                <a:spcPts val="600"/>
              </a:spcAft>
            </a:pPr>
            <a:r>
              <a:rPr lang="en-US" altLang="ja-JP" sz="4800" spc="-100" dirty="0">
                <a:ln w="3175">
                  <a:noFill/>
                </a:ln>
                <a:latin typeface="Segoe UI Semibold" panose="020B0702040204020203" pitchFamily="34" charset="0"/>
                <a:cs typeface="Segoe UI Semibold" panose="020B0702040204020203" pitchFamily="34" charset="0"/>
              </a:rPr>
              <a:t>Japan Partner Conference </a:t>
            </a:r>
          </a:p>
          <a:p>
            <a:pPr defTabSz="754327">
              <a:spcBef>
                <a:spcPct val="0"/>
              </a:spcBef>
              <a:spcAft>
                <a:spcPts val="600"/>
              </a:spcAft>
            </a:pPr>
            <a:r>
              <a:rPr lang="en-US" altLang="ja-JP" sz="4800" spc="-100" dirty="0">
                <a:ln w="3175">
                  <a:noFill/>
                </a:ln>
                <a:latin typeface="Segoe UI Semibold" panose="020B0702040204020203" pitchFamily="34" charset="0"/>
                <a:cs typeface="Segoe UI Semibold" panose="020B0702040204020203" pitchFamily="34" charset="0"/>
              </a:rPr>
              <a:t>2019</a:t>
            </a:r>
          </a:p>
        </p:txBody>
      </p:sp>
      <p:pic>
        <p:nvPicPr>
          <p:cNvPr id="7" name="MS logo white - EMF" descr="Microsoft logo white text version">
            <a:extLst>
              <a:ext uri="{FF2B5EF4-FFF2-40B4-BE49-F238E27FC236}">
                <a16:creationId xmlns:a16="http://schemas.microsoft.com/office/drawing/2014/main" id="{A74B11CE-7568-4068-8B6F-9E5777EDD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6" name="図 5" descr="物体 が含まれている画像&#10;&#10;自動的に生成された説明">
            <a:extLst>
              <a:ext uri="{FF2B5EF4-FFF2-40B4-BE49-F238E27FC236}">
                <a16:creationId xmlns:a16="http://schemas.microsoft.com/office/drawing/2014/main" id="{44AA6A6A-126B-452D-A345-7A327F95F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6783" y="1939264"/>
            <a:ext cx="4494879" cy="2809299"/>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solidFill>
          <a:srgbClr val="243A5E"/>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75799" y="1985069"/>
            <a:ext cx="6400736" cy="1015663"/>
          </a:xfrm>
          <a:noFill/>
        </p:spPr>
        <p:txBody>
          <a:bodyPr lIns="146304" tIns="91440" rIns="146304" bIns="91440" anchor="b" anchorCtr="0"/>
          <a:lstStyle>
            <a:lvl1pPr>
              <a:defRPr sz="5400" spc="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a:t>Presentation title</a:t>
            </a:r>
          </a:p>
        </p:txBody>
      </p:sp>
      <p:sp>
        <p:nvSpPr>
          <p:cNvPr id="10" name="Text Placeholder 4"/>
          <p:cNvSpPr>
            <a:spLocks noGrp="1"/>
          </p:cNvSpPr>
          <p:nvPr>
            <p:ph type="body" sz="quarter" idx="15" hasCustomPrompt="1"/>
          </p:nvPr>
        </p:nvSpPr>
        <p:spPr>
          <a:xfrm>
            <a:off x="375799" y="4457292"/>
            <a:ext cx="5486337" cy="62205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a:t>Speaker name</a:t>
            </a:r>
          </a:p>
          <a:p>
            <a:pPr lvl="0"/>
            <a:endParaRPr lang="en-US"/>
          </a:p>
          <a:p>
            <a:pPr lvl="0"/>
            <a:endParaRPr lang="en-US"/>
          </a:p>
        </p:txBody>
      </p:sp>
      <p:sp>
        <p:nvSpPr>
          <p:cNvPr id="3" name="テキスト プレースホルダー 2"/>
          <p:cNvSpPr>
            <a:spLocks noGrp="1"/>
          </p:cNvSpPr>
          <p:nvPr>
            <p:ph type="body" sz="quarter" idx="17" hasCustomPrompt="1"/>
          </p:nvPr>
        </p:nvSpPr>
        <p:spPr>
          <a:xfrm>
            <a:off x="375799" y="3064747"/>
            <a:ext cx="1858655" cy="492443"/>
          </a:xfrm>
        </p:spPr>
        <p:txBody>
          <a:bodyPr/>
          <a:lstStyle>
            <a:lvl1pPr marL="0" indent="0">
              <a:buNone/>
              <a:defRPr lang="en-US" altLang="ja-JP" sz="2800" spc="-100" dirty="0" smtClean="0">
                <a:ln w="3175">
                  <a:noFill/>
                </a:ln>
                <a:solidFill>
                  <a:schemeClr val="tx1"/>
                </a:solidFill>
                <a:latin typeface="Segoe UI Light" panose="020B0502040204020203" pitchFamily="34" charset="0"/>
                <a:cs typeface="Segoe UI Light" panose="020B0502040204020203" pitchFamily="34" charset="0"/>
              </a:defRPr>
            </a:lvl1pPr>
          </a:lstStyle>
          <a:p>
            <a:pPr defTabSz="754327">
              <a:spcBef>
                <a:spcPct val="0"/>
              </a:spcBef>
              <a:spcAft>
                <a:spcPts val="600"/>
              </a:spcAft>
            </a:pPr>
            <a:r>
              <a:rPr lang="en-US" altLang="ja-JP" sz="3200" dirty="0"/>
              <a:t>  Subtitle</a:t>
            </a:r>
            <a:endParaRPr lang="en-US" altLang="ja-JP" sz="3200" spc="-100" dirty="0">
              <a:ln w="3175">
                <a:noFill/>
              </a:ln>
              <a:latin typeface="+mj-lt"/>
              <a:cs typeface="Segoe UI" pitchFamily="34" charset="0"/>
            </a:endParaRPr>
          </a:p>
        </p:txBody>
      </p:sp>
      <p:pic>
        <p:nvPicPr>
          <p:cNvPr id="7" name="MS logo white - EMF" descr="Microsoft logo white text version">
            <a:extLst>
              <a:ext uri="{FF2B5EF4-FFF2-40B4-BE49-F238E27FC236}">
                <a16:creationId xmlns:a16="http://schemas.microsoft.com/office/drawing/2014/main" id="{84E679D7-D35E-4E55-B766-5A9606124F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pic>
        <p:nvPicPr>
          <p:cNvPr id="11" name="図 10" descr="物体 が含まれている画像&#10;&#10;自動的に生成された説明">
            <a:extLst>
              <a:ext uri="{FF2B5EF4-FFF2-40B4-BE49-F238E27FC236}">
                <a16:creationId xmlns:a16="http://schemas.microsoft.com/office/drawing/2014/main" id="{93D76C77-6DD1-4BA6-88AC-235DAB17CB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986748" y="4155999"/>
            <a:ext cx="7706603" cy="2702001"/>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1A1A1A"/>
                </a:solidFill>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rgbClr val="1A1A1A"/>
                </a:solidFill>
              </a:defRPr>
            </a:lvl1pPr>
            <a:lvl2pPr marL="228600" indent="0">
              <a:buNone/>
              <a:defRPr>
                <a:solidFill>
                  <a:srgbClr val="1A1A1A"/>
                </a:solidFill>
              </a:defRPr>
            </a:lvl2pPr>
            <a:lvl3pPr marL="457200" indent="0">
              <a:buNone/>
              <a:defRPr>
                <a:solidFill>
                  <a:srgbClr val="1A1A1A"/>
                </a:solidFill>
              </a:defRPr>
            </a:lvl3pPr>
            <a:lvl4pPr marL="685800" indent="0">
              <a:buNone/>
              <a:defRPr>
                <a:solidFill>
                  <a:srgbClr val="1A1A1A"/>
                </a:solidFill>
              </a:defRPr>
            </a:lvl4pPr>
            <a:lvl5pPr marL="914400" indent="0">
              <a:buNone/>
              <a:defRPr>
                <a:solidFill>
                  <a:srgbClr val="1A1A1A"/>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A1A1A"/>
                </a:solidFill>
              </a:defRPr>
            </a:lvl1pPr>
          </a:lstStyle>
          <a:p>
            <a:r>
              <a:rPr lang="ja-JP" altLang="en-US"/>
              <a:t>マスター タイトルの書式設定</a:t>
            </a:r>
            <a:endParaRPr lang="en-US"/>
          </a:p>
        </p:txBody>
      </p:sp>
      <p:sp>
        <p:nvSpPr>
          <p:cNvPr id="3" name="Text Placeholder 2"/>
          <p:cNvSpPr>
            <a:spLocks noGrp="1"/>
          </p:cNvSpPr>
          <p:nvPr>
            <p:ph type="body" sz="quarter" idx="10"/>
          </p:nvPr>
        </p:nvSpPr>
        <p:spPr>
          <a:xfrm>
            <a:off x="584200" y="1435497"/>
            <a:ext cx="11018520" cy="1612749"/>
          </a:xfrm>
        </p:spPr>
        <p:txBody>
          <a:bodyPr/>
          <a:lstStyle>
            <a:lvl1pPr>
              <a:defRPr>
                <a:solidFill>
                  <a:srgbClr val="1A1A1A"/>
                </a:solidFill>
                <a:latin typeface="+mn-ea"/>
                <a:ea typeface="+mn-ea"/>
              </a:defRPr>
            </a:lvl1pPr>
            <a:lvl2pPr>
              <a:defRPr>
                <a:solidFill>
                  <a:srgbClr val="1A1A1A"/>
                </a:solidFill>
                <a:latin typeface="+mn-ea"/>
                <a:ea typeface="+mn-ea"/>
              </a:defRPr>
            </a:lvl2pPr>
            <a:lvl3pPr>
              <a:defRPr>
                <a:solidFill>
                  <a:srgbClr val="1A1A1A"/>
                </a:solidFill>
                <a:latin typeface="+mn-ea"/>
                <a:ea typeface="+mn-ea"/>
              </a:defRPr>
            </a:lvl3pPr>
            <a:lvl4pPr>
              <a:defRPr>
                <a:solidFill>
                  <a:srgbClr val="1A1A1A"/>
                </a:solidFill>
                <a:latin typeface="+mn-ea"/>
                <a:ea typeface="+mn-ea"/>
              </a:defRPr>
            </a:lvl4pPr>
            <a:lvl5pPr>
              <a:defRPr>
                <a:solidFill>
                  <a:srgbClr val="1A1A1A"/>
                </a:solidFill>
                <a:latin typeface="+mn-ea"/>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34" Type="http://schemas.openxmlformats.org/officeDocument/2006/relationships/image" Target="../media/image1.emf"/><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image" Target="../media/image2.emf"/><Relationship Id="rId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2F5F0F8-867B-463C-878F-B797A3F4A3C0}"/>
              </a:ext>
            </a:extLst>
          </p:cNvPr>
          <p:cNvSpPr>
            <a:spLocks noGrp="1"/>
          </p:cNvSpPr>
          <p:nvPr>
            <p:ph type="title"/>
          </p:nvPr>
        </p:nvSpPr>
        <p:spPr>
          <a:xfrm>
            <a:off x="241300" y="209549"/>
            <a:ext cx="11709400" cy="365125"/>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F0CA6A-4FCF-465C-8075-4C8567406C9C}"/>
              </a:ext>
            </a:extLst>
          </p:cNvPr>
          <p:cNvSpPr>
            <a:spLocks noGrp="1"/>
          </p:cNvSpPr>
          <p:nvPr>
            <p:ph type="body" idx="1"/>
          </p:nvPr>
        </p:nvSpPr>
        <p:spPr>
          <a:xfrm>
            <a:off x="241300" y="796924"/>
            <a:ext cx="11709400" cy="5578475"/>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4C56B49-AAC0-4930-A368-1A3D4B6586AF}"/>
              </a:ext>
            </a:extLst>
          </p:cNvPr>
          <p:cNvSpPr>
            <a:spLocks noGrp="1"/>
          </p:cNvSpPr>
          <p:nvPr>
            <p:ph type="dt" sz="half" idx="2"/>
          </p:nvPr>
        </p:nvSpPr>
        <p:spPr>
          <a:xfrm>
            <a:off x="0" y="6492875"/>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Yu Gothic UI" panose="020B0500000000000000" pitchFamily="34" charset="-128"/>
                <a:ea typeface="Yu Gothic UI" panose="020B0500000000000000" pitchFamily="34" charset="-128"/>
              </a:defRPr>
            </a:lvl1pPr>
          </a:lstStyle>
          <a:p>
            <a:r>
              <a:rPr lang="en-US" altLang="ja-JP"/>
              <a:t>2020/11/5</a:t>
            </a:r>
            <a:endParaRPr lang="ja-JP" altLang="en-US">
              <a:latin typeface="Yu Gothic UI" panose="020B0500000000000000" pitchFamily="34" charset="-128"/>
              <a:ea typeface="Yu Gothic UI" panose="020B0500000000000000" pitchFamily="34" charset="-128"/>
            </a:endParaRPr>
          </a:p>
        </p:txBody>
      </p:sp>
      <p:sp>
        <p:nvSpPr>
          <p:cNvPr id="5" name="フッター プレースホルダー 4">
            <a:extLst>
              <a:ext uri="{FF2B5EF4-FFF2-40B4-BE49-F238E27FC236}">
                <a16:creationId xmlns:a16="http://schemas.microsoft.com/office/drawing/2014/main" id="{440BB220-AEB2-48A4-8A56-A68089630720}"/>
              </a:ext>
            </a:extLst>
          </p:cNvPr>
          <p:cNvSpPr>
            <a:spLocks noGrp="1"/>
          </p:cNvSpPr>
          <p:nvPr>
            <p:ph type="ftr" sz="quarter" idx="3"/>
          </p:nvPr>
        </p:nvSpPr>
        <p:spPr>
          <a:xfrm>
            <a:off x="3740150" y="6492875"/>
            <a:ext cx="4711700" cy="365125"/>
          </a:xfrm>
          <a:prstGeom prst="rect">
            <a:avLst/>
          </a:prstGeom>
        </p:spPr>
        <p:txBody>
          <a:bodyPr vert="horz" lIns="91440" tIns="45720" rIns="91440" bIns="45720" rtlCol="0" anchor="ctr"/>
          <a:lstStyle>
            <a:lvl1pPr algn="ctr">
              <a:defRPr sz="1200" b="0" i="0">
                <a:solidFill>
                  <a:schemeClr val="tx1">
                    <a:tint val="75000"/>
                  </a:schemeClr>
                </a:solidFill>
                <a:latin typeface="Yu Gothic UI" panose="020B0500000000000000" pitchFamily="34" charset="-128"/>
                <a:ea typeface="Yu Gothic UI" panose="020B0500000000000000" pitchFamily="34" charset="-128"/>
              </a:defRPr>
            </a:lvl1p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6" name="スライド番号プレースホルダー 5">
            <a:extLst>
              <a:ext uri="{FF2B5EF4-FFF2-40B4-BE49-F238E27FC236}">
                <a16:creationId xmlns:a16="http://schemas.microsoft.com/office/drawing/2014/main" id="{E9CCCFA7-CDC6-4609-A05E-F3265BB69D43}"/>
              </a:ext>
            </a:extLst>
          </p:cNvPr>
          <p:cNvSpPr>
            <a:spLocks noGrp="1"/>
          </p:cNvSpPr>
          <p:nvPr>
            <p:ph type="sldNum" sz="quarter" idx="4"/>
          </p:nvPr>
        </p:nvSpPr>
        <p:spPr>
          <a:xfrm>
            <a:off x="9448800" y="6486525"/>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Yu Gothic UI" panose="020B0500000000000000" pitchFamily="34" charset="-128"/>
                <a:ea typeface="Yu Gothic UI" panose="020B0500000000000000" pitchFamily="34" charset="-128"/>
              </a:defRPr>
            </a:lvl1pPr>
          </a:lstStyle>
          <a:p>
            <a:fld id="{C609E02A-ED16-4A82-A0A3-A99A8EEC203D}" type="slidenum">
              <a:rPr lang="ja-JP" altLang="en-US" smtClean="0"/>
              <a:pPr/>
              <a:t>‹#›</a:t>
            </a:fld>
            <a:endParaRPr lang="ja-JP" altLang="en-US">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092067809"/>
      </p:ext>
    </p:extLst>
  </p:cSld>
  <p:clrMap bg1="lt1" tx1="dk1" bg2="lt2" tx2="dk2" accent1="accent1" accent2="accent2" accent3="accent3" accent4="accent4" accent5="accent5" accent6="accent6" hlink="hlink" folHlink="folHlink"/>
  <p:sldLayoutIdLst>
    <p:sldLayoutId id="2147485134" r:id="rId1"/>
    <p:sldLayoutId id="2147485135" r:id="rId2"/>
    <p:sldLayoutId id="2147485136" r:id="rId3"/>
    <p:sldLayoutId id="2147485137" r:id="rId4"/>
    <p:sldLayoutId id="2147485138" r:id="rId5"/>
  </p:sldLayoutIdLst>
  <p:hf hdr="0" dt="0"/>
  <p:txStyles>
    <p:titleStyle>
      <a:lvl1pPr algn="l" defTabSz="914400" rtl="0" eaLnBrk="1" latinLnBrk="0" hangingPunct="1">
        <a:lnSpc>
          <a:spcPct val="90000"/>
        </a:lnSpc>
        <a:spcBef>
          <a:spcPct val="0"/>
        </a:spcBef>
        <a:buNone/>
        <a:defRPr kumimoji="1" sz="2400" b="1" i="0" kern="1200">
          <a:solidFill>
            <a:schemeClr val="tx1"/>
          </a:solidFill>
          <a:latin typeface="Yu Gothic UI" panose="020B0500000000000000" pitchFamily="34" charset="-128"/>
          <a:ea typeface="Yu Gothic UI"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400" b="0" i="0" kern="1200">
          <a:solidFill>
            <a:schemeClr val="tx1"/>
          </a:solidFill>
          <a:latin typeface="Yu Gothic UI" panose="020B0500000000000000" pitchFamily="34" charset="-128"/>
          <a:ea typeface="Yu Gothic UI"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Yu Gothic UI" panose="020B0500000000000000" pitchFamily="34" charset="-128"/>
          <a:ea typeface="Yu Gothic UI"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Yu Gothic UI" panose="020B0500000000000000" pitchFamily="34" charset="-128"/>
          <a:ea typeface="Yu Gothic UI"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UI" panose="020B0500000000000000" pitchFamily="34" charset="-128"/>
          <a:ea typeface="Yu Gothic UI"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600" b="0" i="0" kern="1200">
          <a:solidFill>
            <a:schemeClr val="tx1"/>
          </a:solidFill>
          <a:latin typeface="Yu Gothic UI" panose="020B0500000000000000" pitchFamily="34" charset="-128"/>
          <a:ea typeface="Yu Gothic UI"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ja-JP" altLang="en-US"/>
              <a:t>マスター タイトルの書式設定</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Yu Gothic UI" panose="020B0500000000000000" pitchFamily="50" charset="-128"/>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Yu Gothic UI" panose="020B0500000000000000" pitchFamily="50" charset="-128"/>
              <a:cs typeface="Segoe UI" pitchFamily="34" charset="0"/>
            </a:endParaRPr>
          </a:p>
        </p:txBody>
      </p:sp>
      <p:sp>
        <p:nvSpPr>
          <p:cNvPr id="5" name="Rectangle 7">
            <a:extLst>
              <a:ext uri="{FF2B5EF4-FFF2-40B4-BE49-F238E27FC236}">
                <a16:creationId xmlns:a16="http://schemas.microsoft.com/office/drawing/2014/main" id="{870793EE-8400-4EB1-89B9-1D7D9B2C02A8}"/>
              </a:ext>
            </a:extLst>
          </p:cNvPr>
          <p:cNvSpPr/>
          <p:nvPr userDrawn="1"/>
        </p:nvSpPr>
        <p:spPr bwMode="auto">
          <a:xfrm>
            <a:off x="0" y="6477000"/>
            <a:ext cx="12192000" cy="381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FB3C15D-8317-4C49-8494-49FEFE04FFD6}"/>
              </a:ext>
            </a:extLst>
          </p:cNvPr>
          <p:cNvPicPr>
            <a:picLocks noChangeAspect="1"/>
          </p:cNvPicPr>
          <p:nvPr userDrawn="1"/>
        </p:nvPicPr>
        <p:blipFill>
          <a:blip r:embed="rId35"/>
          <a:stretch>
            <a:fillRect/>
          </a:stretch>
        </p:blipFill>
        <p:spPr bwMode="black">
          <a:xfrm>
            <a:off x="10385672" y="6566709"/>
            <a:ext cx="939031" cy="201083"/>
          </a:xfrm>
          <a:prstGeom prst="rect">
            <a:avLst/>
          </a:prstGeom>
        </p:spPr>
      </p:pic>
      <p:sp>
        <p:nvSpPr>
          <p:cNvPr id="8" name="TextBox 9">
            <a:extLst>
              <a:ext uri="{FF2B5EF4-FFF2-40B4-BE49-F238E27FC236}">
                <a16:creationId xmlns:a16="http://schemas.microsoft.com/office/drawing/2014/main" id="{8A285C04-A28C-432D-B96D-B0839741F30B}"/>
              </a:ext>
            </a:extLst>
          </p:cNvPr>
          <p:cNvSpPr txBox="1"/>
          <p:nvPr userDrawn="1"/>
        </p:nvSpPr>
        <p:spPr>
          <a:xfrm>
            <a:off x="11352584" y="6502097"/>
            <a:ext cx="576064" cy="330306"/>
          </a:xfrm>
          <a:prstGeom prst="rect">
            <a:avLst/>
          </a:prstGeom>
          <a:noFill/>
        </p:spPr>
        <p:txBody>
          <a:bodyPr wrap="square" lIns="89642" tIns="89642" rIns="89642" bIns="89642" rtlCol="0" anchor="b" anchorCtr="0">
            <a:spAutoFit/>
          </a:bodyPr>
          <a:lstStyle/>
          <a:p>
            <a:pPr>
              <a:lnSpc>
                <a:spcPct val="90000"/>
              </a:lnSpc>
              <a:spcAft>
                <a:spcPts val="588"/>
              </a:spcAft>
            </a:pPr>
            <a:r>
              <a:rPr lang="en-US" sz="1078" b="0">
                <a:solidFill>
                  <a:schemeClr val="tx1">
                    <a:lumMod val="75000"/>
                  </a:schemeClr>
                </a:solidFill>
                <a:latin typeface="Segoe UI" panose="020B0502040204020203" pitchFamily="34" charset="0"/>
                <a:cs typeface="Segoe UI" panose="020B0502040204020203" pitchFamily="34" charset="0"/>
              </a:rPr>
              <a:t>|   </a:t>
            </a:r>
            <a:fld id="{CD67A321-4514-4AC2-A045-7F10F69E3837}" type="slidenum">
              <a:rPr lang="en-US" sz="1078" b="0" smtClean="0">
                <a:solidFill>
                  <a:schemeClr val="tx1">
                    <a:lumMod val="75000"/>
                  </a:schemeClr>
                </a:solidFill>
                <a:latin typeface="Segoe UI" panose="020B0502040204020203" pitchFamily="34" charset="0"/>
                <a:cs typeface="Segoe UI" panose="020B0502040204020203" pitchFamily="34" charset="0"/>
              </a:rPr>
              <a:pPr>
                <a:lnSpc>
                  <a:spcPct val="90000"/>
                </a:lnSpc>
                <a:spcAft>
                  <a:spcPts val="588"/>
                </a:spcAft>
              </a:pPr>
              <a:t>‹#›</a:t>
            </a:fld>
            <a:endParaRPr lang="en-US" sz="1078" b="0">
              <a:solidFill>
                <a:schemeClr val="tx1">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5078" r:id="rId2"/>
    <p:sldLayoutId id="2147485079" r:id="rId3"/>
    <p:sldLayoutId id="2147484241" r:id="rId4"/>
    <p:sldLayoutId id="2147485080" r:id="rId5"/>
    <p:sldLayoutId id="2147484245" r:id="rId6"/>
    <p:sldLayoutId id="2147484247" r:id="rId7"/>
    <p:sldLayoutId id="2147484652" r:id="rId8"/>
    <p:sldLayoutId id="2147485081" r:id="rId9"/>
    <p:sldLayoutId id="2147485082" r:id="rId10"/>
    <p:sldLayoutId id="2147484645" r:id="rId11"/>
    <p:sldLayoutId id="2147484646" r:id="rId12"/>
    <p:sldLayoutId id="2147484647" r:id="rId13"/>
    <p:sldLayoutId id="2147485083" r:id="rId14"/>
    <p:sldLayoutId id="2147484582" r:id="rId15"/>
    <p:sldLayoutId id="2147485084" r:id="rId16"/>
    <p:sldLayoutId id="2147484257" r:id="rId17"/>
    <p:sldLayoutId id="2147485085" r:id="rId18"/>
    <p:sldLayoutId id="2147485086" r:id="rId19"/>
    <p:sldLayoutId id="2147485087" r:id="rId20"/>
    <p:sldLayoutId id="2147484684" r:id="rId21"/>
    <p:sldLayoutId id="2147484699" r:id="rId22"/>
    <p:sldLayoutId id="2147485131" r:id="rId23"/>
    <p:sldLayoutId id="2147483685" r:id="rId24"/>
    <p:sldLayoutId id="2147484927" r:id="rId25"/>
    <p:sldLayoutId id="2147485039" r:id="rId26"/>
    <p:sldLayoutId id="2147485040" r:id="rId27"/>
    <p:sldLayoutId id="2147485042" r:id="rId28"/>
    <p:sldLayoutId id="2147485076" r:id="rId29"/>
    <p:sldLayoutId id="2147483698" r:id="rId30"/>
    <p:sldLayoutId id="2147483700" r:id="rId31"/>
    <p:sldLayoutId id="2147485110" r:id="rId32"/>
  </p:sldLayoutIdLst>
  <p:transition>
    <p:fade/>
  </p:transition>
  <p:hf hdr="0" dt="0"/>
  <p:txStyles>
    <p:titleStyle>
      <a:lvl1pPr algn="l" defTabSz="932742" rtl="0" eaLnBrk="1" latinLnBrk="0" hangingPunct="1">
        <a:lnSpc>
          <a:spcPct val="100000"/>
        </a:lnSpc>
        <a:spcBef>
          <a:spcPct val="0"/>
        </a:spcBef>
        <a:buNone/>
        <a:defRPr kumimoji="1" lang="en-US" sz="3600" b="0" kern="1200" cap="none" spc="-50" baseline="0" dirty="0" smtClean="0">
          <a:ln w="3175">
            <a:noFill/>
          </a:ln>
          <a:solidFill>
            <a:srgbClr val="1A1A1A"/>
          </a:solidFill>
          <a:effectLst/>
          <a:latin typeface="+mj-ea"/>
          <a:ea typeface="+mj-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rgbClr val="1A1A1A"/>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rgbClr val="1A1A1A"/>
          </a:solidFill>
          <a:latin typeface="Segoe UI Light" panose="020B0502040204020203" pitchFamily="34" charset="0"/>
          <a:ea typeface="+mn-ea"/>
          <a:cs typeface="Segoe UI Light"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rgbClr val="1A1A1A"/>
          </a:solidFill>
          <a:latin typeface="Segoe UI Light" panose="020B0502040204020203" pitchFamily="34" charset="0"/>
          <a:ea typeface="+mn-ea"/>
          <a:cs typeface="Segoe UI Light"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rgbClr val="1A1A1A"/>
          </a:solidFill>
          <a:latin typeface="Segoe UI Light" panose="020B0502040204020203" pitchFamily="34" charset="0"/>
          <a:ea typeface="+mn-ea"/>
          <a:cs typeface="Segoe UI Light"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rgbClr val="1A1A1A"/>
          </a:solidFill>
          <a:latin typeface="Segoe UI Light" panose="020B0502040204020203" pitchFamily="34" charset="0"/>
          <a:ea typeface="+mn-ea"/>
          <a:cs typeface="Segoe UI Light" panose="020B0502040204020203" pitchFamily="34" charset="0"/>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25.png"/><Relationship Id="rId26" Type="http://schemas.openxmlformats.org/officeDocument/2006/relationships/image" Target="../media/image53.png"/><Relationship Id="rId3" Type="http://schemas.openxmlformats.org/officeDocument/2006/relationships/image" Target="../media/image16.svg"/><Relationship Id="rId21" Type="http://schemas.openxmlformats.org/officeDocument/2006/relationships/image" Target="../media/image48.svg"/><Relationship Id="rId7" Type="http://schemas.openxmlformats.org/officeDocument/2006/relationships/image" Target="../media/image20.svg"/><Relationship Id="rId12" Type="http://schemas.openxmlformats.org/officeDocument/2006/relationships/image" Target="../media/image31.png"/><Relationship Id="rId17" Type="http://schemas.openxmlformats.org/officeDocument/2006/relationships/image" Target="../media/image45.svg"/><Relationship Id="rId25" Type="http://schemas.openxmlformats.org/officeDocument/2006/relationships/image" Target="../media/image52.svg"/><Relationship Id="rId2" Type="http://schemas.openxmlformats.org/officeDocument/2006/relationships/image" Target="../media/image15.png"/><Relationship Id="rId16" Type="http://schemas.openxmlformats.org/officeDocument/2006/relationships/image" Target="../media/image23.png"/><Relationship Id="rId20" Type="http://schemas.openxmlformats.org/officeDocument/2006/relationships/image" Target="../media/image47.png"/><Relationship Id="rId29" Type="http://schemas.openxmlformats.org/officeDocument/2006/relationships/image" Target="../media/image56.sv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30.svg"/><Relationship Id="rId24" Type="http://schemas.openxmlformats.org/officeDocument/2006/relationships/image" Target="../media/image51.png"/><Relationship Id="rId5" Type="http://schemas.openxmlformats.org/officeDocument/2006/relationships/image" Target="../media/image18.svg"/><Relationship Id="rId15" Type="http://schemas.openxmlformats.org/officeDocument/2006/relationships/image" Target="../media/image44.svg"/><Relationship Id="rId23" Type="http://schemas.openxmlformats.org/officeDocument/2006/relationships/image" Target="../media/image50.svg"/><Relationship Id="rId28" Type="http://schemas.openxmlformats.org/officeDocument/2006/relationships/image" Target="../media/image55.png"/><Relationship Id="rId10" Type="http://schemas.openxmlformats.org/officeDocument/2006/relationships/image" Target="../media/image29.png"/><Relationship Id="rId19" Type="http://schemas.openxmlformats.org/officeDocument/2006/relationships/image" Target="../media/image46.svg"/><Relationship Id="rId31" Type="http://schemas.openxmlformats.org/officeDocument/2006/relationships/image" Target="../media/image58.svg"/><Relationship Id="rId4" Type="http://schemas.openxmlformats.org/officeDocument/2006/relationships/image" Target="../media/image17.png"/><Relationship Id="rId9" Type="http://schemas.openxmlformats.org/officeDocument/2006/relationships/image" Target="../media/image43.svg"/><Relationship Id="rId14" Type="http://schemas.openxmlformats.org/officeDocument/2006/relationships/image" Target="../media/image21.png"/><Relationship Id="rId22" Type="http://schemas.openxmlformats.org/officeDocument/2006/relationships/image" Target="../media/image49.png"/><Relationship Id="rId27" Type="http://schemas.openxmlformats.org/officeDocument/2006/relationships/image" Target="../media/image54.svg"/><Relationship Id="rId30" Type="http://schemas.openxmlformats.org/officeDocument/2006/relationships/image" Target="../media/image57.pn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hyperlink" Target="https://www.ted.com/talks/simon_sinek_how_great_leaders_inspire_action?language=j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sv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image" Target="../media/image33.png"/><Relationship Id="rId3" Type="http://schemas.openxmlformats.org/officeDocument/2006/relationships/image" Target="../media/image16.svg"/><Relationship Id="rId21" Type="http://schemas.openxmlformats.org/officeDocument/2006/relationships/image" Target="../media/image38.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42.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svg"/><Relationship Id="rId24" Type="http://schemas.openxmlformats.org/officeDocument/2006/relationships/image" Target="../media/image41.png"/><Relationship Id="rId5" Type="http://schemas.openxmlformats.org/officeDocument/2006/relationships/image" Target="../media/image18.svg"/><Relationship Id="rId15" Type="http://schemas.openxmlformats.org/officeDocument/2006/relationships/image" Target="../media/image36.svg"/><Relationship Id="rId23" Type="http://schemas.openxmlformats.org/officeDocument/2006/relationships/image" Target="../media/image40.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35.png"/><Relationship Id="rId22" Type="http://schemas.openxmlformats.org/officeDocument/2006/relationships/image" Target="../media/image39.png"/><Relationship Id="rId27"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草, 山, 屋外, 自然 が含まれている画像&#10;&#10;自動的に生成された説明">
            <a:extLst>
              <a:ext uri="{FF2B5EF4-FFF2-40B4-BE49-F238E27FC236}">
                <a16:creationId xmlns:a16="http://schemas.microsoft.com/office/drawing/2014/main" id="{C9735F6B-F66F-7B41-832B-93C99A36C50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12500" b="12500"/>
          <a:stretch/>
        </p:blipFill>
        <p:spPr>
          <a:xfrm>
            <a:off x="0" y="0"/>
            <a:ext cx="12192000" cy="6857999"/>
          </a:xfrm>
          <a:prstGeom prst="rect">
            <a:avLst/>
          </a:prstGeom>
        </p:spPr>
      </p:pic>
      <p:sp>
        <p:nvSpPr>
          <p:cNvPr id="16" name="タイトル 15">
            <a:extLst>
              <a:ext uri="{FF2B5EF4-FFF2-40B4-BE49-F238E27FC236}">
                <a16:creationId xmlns:a16="http://schemas.microsoft.com/office/drawing/2014/main" id="{A8598E7A-A32A-A44B-916D-45184DA75A52}"/>
              </a:ext>
            </a:extLst>
          </p:cNvPr>
          <p:cNvSpPr>
            <a:spLocks noGrp="1"/>
          </p:cNvSpPr>
          <p:nvPr>
            <p:ph type="title"/>
          </p:nvPr>
        </p:nvSpPr>
        <p:spPr/>
        <p:txBody>
          <a:bodyPr/>
          <a:lstStyle/>
          <a:p>
            <a:pPr algn="ctr"/>
            <a:r>
              <a:rPr lang="ja-JP" altLang="en-US">
                <a:solidFill>
                  <a:schemeClr val="bg1"/>
                </a:solidFill>
              </a:rPr>
              <a:t>温泉</a:t>
            </a:r>
            <a:r>
              <a:rPr lang="en-US" altLang="ja-JP" dirty="0" err="1">
                <a:solidFill>
                  <a:schemeClr val="bg1"/>
                </a:solidFill>
              </a:rPr>
              <a:t>MaaS</a:t>
            </a:r>
            <a:r>
              <a:rPr lang="ja-JP" altLang="en-US">
                <a:solidFill>
                  <a:schemeClr val="bg1"/>
                </a:solidFill>
              </a:rPr>
              <a:t>アイデアソン</a:t>
            </a:r>
            <a:br>
              <a:rPr lang="en-US" altLang="ja-JP" dirty="0">
                <a:solidFill>
                  <a:schemeClr val="bg1"/>
                </a:solidFill>
              </a:rPr>
            </a:br>
            <a:endParaRPr lang="ja-JP" altLang="en-US">
              <a:solidFill>
                <a:schemeClr val="bg1"/>
              </a:solidFill>
            </a:endParaRPr>
          </a:p>
        </p:txBody>
      </p:sp>
      <p:sp>
        <p:nvSpPr>
          <p:cNvPr id="17" name="テキスト プレースホルダー 16">
            <a:extLst>
              <a:ext uri="{FF2B5EF4-FFF2-40B4-BE49-F238E27FC236}">
                <a16:creationId xmlns:a16="http://schemas.microsoft.com/office/drawing/2014/main" id="{7DAE89F2-2ABB-7D48-82BD-1E438867002B}"/>
              </a:ext>
            </a:extLst>
          </p:cNvPr>
          <p:cNvSpPr>
            <a:spLocks noGrp="1"/>
          </p:cNvSpPr>
          <p:nvPr>
            <p:ph type="body" idx="1"/>
          </p:nvPr>
        </p:nvSpPr>
        <p:spPr/>
        <p:txBody>
          <a:bodyPr/>
          <a:lstStyle/>
          <a:p>
            <a:pPr algn="ctr"/>
            <a:r>
              <a:rPr lang="en-US" altLang="ja-JP" dirty="0">
                <a:solidFill>
                  <a:schemeClr val="bg1"/>
                </a:solidFill>
              </a:rPr>
              <a:t>20XX</a:t>
            </a:r>
            <a:r>
              <a:rPr lang="ja-JP" altLang="en-US">
                <a:solidFill>
                  <a:schemeClr val="bg1"/>
                </a:solidFill>
              </a:rPr>
              <a:t>年</a:t>
            </a:r>
            <a:r>
              <a:rPr lang="en-US" altLang="ja-JP" dirty="0">
                <a:solidFill>
                  <a:schemeClr val="bg1"/>
                </a:solidFill>
              </a:rPr>
              <a:t>XX</a:t>
            </a:r>
            <a:r>
              <a:rPr lang="ja-JP" altLang="en-US">
                <a:solidFill>
                  <a:schemeClr val="bg1"/>
                </a:solidFill>
              </a:rPr>
              <a:t>月</a:t>
            </a:r>
            <a:r>
              <a:rPr lang="en-US" altLang="ja-JP" dirty="0">
                <a:solidFill>
                  <a:schemeClr val="bg1"/>
                </a:solidFill>
              </a:rPr>
              <a:t>XX</a:t>
            </a:r>
            <a:r>
              <a:rPr lang="ja-JP" altLang="en-US">
                <a:solidFill>
                  <a:schemeClr val="bg1"/>
                </a:solidFill>
              </a:rPr>
              <a:t>日</a:t>
            </a:r>
            <a:endParaRPr lang="en-US" altLang="ja-JP" dirty="0">
              <a:solidFill>
                <a:schemeClr val="bg1"/>
              </a:solidFill>
            </a:endParaRPr>
          </a:p>
        </p:txBody>
      </p:sp>
      <p:sp>
        <p:nvSpPr>
          <p:cNvPr id="2" name="テキスト ボックス 1">
            <a:extLst>
              <a:ext uri="{FF2B5EF4-FFF2-40B4-BE49-F238E27FC236}">
                <a16:creationId xmlns:a16="http://schemas.microsoft.com/office/drawing/2014/main" id="{B0BE21A5-C2E8-D74A-803C-B2A7CE4318F6}"/>
              </a:ext>
            </a:extLst>
          </p:cNvPr>
          <p:cNvSpPr txBox="1"/>
          <p:nvPr/>
        </p:nvSpPr>
        <p:spPr>
          <a:xfrm>
            <a:off x="5278308" y="3883472"/>
            <a:ext cx="1635383" cy="461665"/>
          </a:xfrm>
          <a:prstGeom prst="rect">
            <a:avLst/>
          </a:prstGeom>
          <a:noFill/>
        </p:spPr>
        <p:txBody>
          <a:bodyPr wrap="none" rtlCol="0">
            <a:spAutoFit/>
          </a:bodyPr>
          <a:lstStyle/>
          <a:p>
            <a:pPr algn="ctr"/>
            <a:r>
              <a:rPr lang="ja-JP" altLang="en-US" sz="2400" b="1">
                <a:solidFill>
                  <a:schemeClr val="bg1"/>
                </a:solidFill>
                <a:latin typeface="Yu Gothic UI" panose="020B0500000000000000" pitchFamily="34" charset="-128"/>
                <a:ea typeface="Yu Gothic UI" panose="020B0500000000000000" pitchFamily="34" charset="-128"/>
              </a:rPr>
              <a:t>（ひな形）</a:t>
            </a:r>
            <a:endParaRPr kumimoji="1" lang="ja-JP" altLang="en-US" sz="2400" b="1">
              <a:solidFill>
                <a:schemeClr val="bg1"/>
              </a:solidFill>
              <a:latin typeface="Yu Gothic UI" panose="020B0500000000000000" pitchFamily="34" charset="-128"/>
              <a:ea typeface="Yu Gothic UI" panose="020B0500000000000000" pitchFamily="34" charset="-128"/>
            </a:endParaRPr>
          </a:p>
        </p:txBody>
      </p:sp>
      <p:sp>
        <p:nvSpPr>
          <p:cNvPr id="3" name="フッター プレースホルダー 2">
            <a:extLst>
              <a:ext uri="{FF2B5EF4-FFF2-40B4-BE49-F238E27FC236}">
                <a16:creationId xmlns:a16="http://schemas.microsoft.com/office/drawing/2014/main" id="{0C9E910B-E16D-B84F-8518-07EB93D56462}"/>
              </a:ext>
            </a:extLst>
          </p:cNvPr>
          <p:cNvSpPr>
            <a:spLocks noGrp="1"/>
          </p:cNvSpPr>
          <p:nvPr>
            <p:ph type="ftr" sz="quarter" idx="11"/>
          </p:nvPr>
        </p:nvSpPr>
        <p:spPr/>
        <p:txBody>
          <a:bodyPr/>
          <a:lstStyle/>
          <a:p>
            <a:r>
              <a:rPr kumimoji="1" lang="ja-JP" altLang="en-US"/>
              <a:t>温泉</a:t>
            </a:r>
            <a:r>
              <a:rPr kumimoji="1" lang="en" altLang="ja-JP" dirty="0" err="1"/>
              <a:t>MaaS</a:t>
            </a:r>
            <a:r>
              <a:rPr kumimoji="1" lang="ja-JP" altLang="en-US"/>
              <a:t>アイデアソン</a:t>
            </a:r>
            <a:r>
              <a:rPr kumimoji="1" lang="en-US" altLang="ja-JP" dirty="0"/>
              <a:t>_</a:t>
            </a:r>
            <a:r>
              <a:rPr kumimoji="1" lang="ja-JP" altLang="en-US"/>
              <a:t>ひな形</a:t>
            </a:r>
          </a:p>
        </p:txBody>
      </p:sp>
      <p:sp>
        <p:nvSpPr>
          <p:cNvPr id="5" name="スライド番号プレースホルダー 4">
            <a:extLst>
              <a:ext uri="{FF2B5EF4-FFF2-40B4-BE49-F238E27FC236}">
                <a16:creationId xmlns:a16="http://schemas.microsoft.com/office/drawing/2014/main" id="{0F697330-F9DE-3640-88EB-E666156555E5}"/>
              </a:ext>
            </a:extLst>
          </p:cNvPr>
          <p:cNvSpPr>
            <a:spLocks noGrp="1"/>
          </p:cNvSpPr>
          <p:nvPr>
            <p:ph type="sldNum" sz="quarter" idx="12"/>
          </p:nvPr>
        </p:nvSpPr>
        <p:spPr/>
        <p:txBody>
          <a:bodyPr/>
          <a:lstStyle/>
          <a:p>
            <a:fld id="{C609E02A-ED16-4A82-A0A3-A99A8EEC203D}" type="slidenum">
              <a:rPr kumimoji="1" lang="ja-JP" altLang="en-US" smtClean="0"/>
              <a:t>1</a:t>
            </a:fld>
            <a:endParaRPr kumimoji="1" lang="ja-JP" altLang="en-US"/>
          </a:p>
        </p:txBody>
      </p:sp>
    </p:spTree>
    <p:extLst>
      <p:ext uri="{BB962C8B-B14F-4D97-AF65-F5344CB8AC3E}">
        <p14:creationId xmlns:p14="http://schemas.microsoft.com/office/powerpoint/2010/main" val="223479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37A3581-0B54-C24B-B4DD-4C83AB092374}"/>
              </a:ext>
            </a:extLst>
          </p:cNvPr>
          <p:cNvSpPr>
            <a:spLocks noGrp="1"/>
          </p:cNvSpPr>
          <p:nvPr>
            <p:ph type="title"/>
          </p:nvPr>
        </p:nvSpPr>
        <p:spPr/>
        <p:txBody>
          <a:bodyPr>
            <a:normAutofit fontScale="90000"/>
          </a:bodyPr>
          <a:lstStyle/>
          <a:p>
            <a:r>
              <a:rPr lang="ja-JP" altLang="en-US"/>
              <a:t>移動手段（</a:t>
            </a:r>
            <a:r>
              <a:rPr lang="en-US" altLang="ja-JP" dirty="0"/>
              <a:t>Mobility</a:t>
            </a:r>
            <a:r>
              <a:rPr lang="ja-JP" altLang="en-US"/>
              <a:t>）</a:t>
            </a:r>
            <a:r>
              <a:rPr lang="en-US" altLang="ja-JP" dirty="0"/>
              <a:t>- </a:t>
            </a:r>
            <a:r>
              <a:rPr lang="ja-JP" altLang="en-US"/>
              <a:t>形態の多様化</a:t>
            </a:r>
          </a:p>
        </p:txBody>
      </p:sp>
      <p:sp>
        <p:nvSpPr>
          <p:cNvPr id="2" name="フッター プレースホルダー 1">
            <a:extLst>
              <a:ext uri="{FF2B5EF4-FFF2-40B4-BE49-F238E27FC236}">
                <a16:creationId xmlns:a16="http://schemas.microsoft.com/office/drawing/2014/main" id="{0D070EE9-5228-714B-B72E-D9E1A72CBA7A}"/>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3" name="スライド番号プレースホルダー 2">
            <a:extLst>
              <a:ext uri="{FF2B5EF4-FFF2-40B4-BE49-F238E27FC236}">
                <a16:creationId xmlns:a16="http://schemas.microsoft.com/office/drawing/2014/main" id="{7B61390A-3F28-2448-A198-CDCAF2CD7B55}"/>
              </a:ext>
            </a:extLst>
          </p:cNvPr>
          <p:cNvSpPr>
            <a:spLocks noGrp="1"/>
          </p:cNvSpPr>
          <p:nvPr>
            <p:ph type="sldNum" sz="quarter" idx="12"/>
          </p:nvPr>
        </p:nvSpPr>
        <p:spPr/>
        <p:txBody>
          <a:bodyPr/>
          <a:lstStyle/>
          <a:p>
            <a:fld id="{C609E02A-ED16-4A82-A0A3-A99A8EEC203D}" type="slidenum">
              <a:rPr lang="ja-JP" altLang="en-US" smtClean="0"/>
              <a:pPr/>
              <a:t>10</a:t>
            </a:fld>
            <a:endParaRPr lang="ja-JP" altLang="en-US">
              <a:latin typeface="Yu Gothic UI" panose="020B0500000000000000" pitchFamily="34" charset="-128"/>
              <a:ea typeface="Yu Gothic UI" panose="020B0500000000000000" pitchFamily="34" charset="-128"/>
            </a:endParaRPr>
          </a:p>
        </p:txBody>
      </p:sp>
      <p:sp>
        <p:nvSpPr>
          <p:cNvPr id="28" name="上矢印 56">
            <a:extLst>
              <a:ext uri="{FF2B5EF4-FFF2-40B4-BE49-F238E27FC236}">
                <a16:creationId xmlns:a16="http://schemas.microsoft.com/office/drawing/2014/main" id="{B51EBFC7-5B85-D44E-BB85-4DD27FFAA291}"/>
              </a:ext>
            </a:extLst>
          </p:cNvPr>
          <p:cNvSpPr/>
          <p:nvPr/>
        </p:nvSpPr>
        <p:spPr>
          <a:xfrm>
            <a:off x="9387789" y="3530489"/>
            <a:ext cx="976184" cy="1050309"/>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上矢印 28">
            <a:extLst>
              <a:ext uri="{FF2B5EF4-FFF2-40B4-BE49-F238E27FC236}">
                <a16:creationId xmlns:a16="http://schemas.microsoft.com/office/drawing/2014/main" id="{D6F7E334-0A6E-1742-8205-182A2270D967}"/>
              </a:ext>
            </a:extLst>
          </p:cNvPr>
          <p:cNvSpPr/>
          <p:nvPr/>
        </p:nvSpPr>
        <p:spPr>
          <a:xfrm>
            <a:off x="7308926" y="3531289"/>
            <a:ext cx="976184" cy="1050309"/>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01D8EDFF-1968-E34A-86BB-68D7D5BA9CA0}"/>
              </a:ext>
            </a:extLst>
          </p:cNvPr>
          <p:cNvSpPr txBox="1"/>
          <p:nvPr/>
        </p:nvSpPr>
        <p:spPr>
          <a:xfrm>
            <a:off x="6200930" y="6047609"/>
            <a:ext cx="1107996" cy="369332"/>
          </a:xfrm>
          <a:prstGeom prst="rect">
            <a:avLst/>
          </a:prstGeom>
          <a:noFill/>
        </p:spPr>
        <p:txBody>
          <a:bodyPr wrap="none" rtlCol="0">
            <a:spAutoFit/>
          </a:bodyPr>
          <a:lstStyle/>
          <a:p>
            <a:r>
              <a:rPr lang="ja-JP" altLang="en-US">
                <a:latin typeface="Yu Gothic UI" panose="020B0500000000000000" pitchFamily="34" charset="-128"/>
                <a:ea typeface="Yu Gothic UI" panose="020B0500000000000000" pitchFamily="34" charset="-128"/>
              </a:rPr>
              <a:t>運行</a:t>
            </a:r>
            <a:r>
              <a:rPr kumimoji="1" lang="ja-JP" altLang="en-US">
                <a:latin typeface="Yu Gothic UI" panose="020B0500000000000000" pitchFamily="34" charset="-128"/>
                <a:ea typeface="Yu Gothic UI" panose="020B0500000000000000" pitchFamily="34" charset="-128"/>
              </a:rPr>
              <a:t>方法</a:t>
            </a:r>
          </a:p>
        </p:txBody>
      </p:sp>
      <p:sp>
        <p:nvSpPr>
          <p:cNvPr id="31" name="テキスト ボックス 30">
            <a:extLst>
              <a:ext uri="{FF2B5EF4-FFF2-40B4-BE49-F238E27FC236}">
                <a16:creationId xmlns:a16="http://schemas.microsoft.com/office/drawing/2014/main" id="{76E40A8B-C711-4347-9548-F1DFEB3FF368}"/>
              </a:ext>
            </a:extLst>
          </p:cNvPr>
          <p:cNvSpPr txBox="1"/>
          <p:nvPr/>
        </p:nvSpPr>
        <p:spPr>
          <a:xfrm>
            <a:off x="7176241" y="5678277"/>
            <a:ext cx="1271502" cy="369332"/>
          </a:xfrm>
          <a:prstGeom prst="rect">
            <a:avLst/>
          </a:prstGeom>
          <a:noFill/>
        </p:spPr>
        <p:txBody>
          <a:bodyPr wrap="none" rtlCol="0">
            <a:spAutoFit/>
          </a:bodyPr>
          <a:lstStyle/>
          <a:p>
            <a:r>
              <a:rPr lang="ja-JP" altLang="en-US">
                <a:latin typeface="Yu Gothic UI" panose="020B0500000000000000" pitchFamily="34" charset="-128"/>
                <a:ea typeface="Yu Gothic UI" panose="020B0500000000000000" pitchFamily="34" charset="-128"/>
              </a:rPr>
              <a:t>オンデマンド</a:t>
            </a:r>
            <a:endParaRPr kumimoji="1" lang="ja-JP" altLang="en-US">
              <a:latin typeface="Yu Gothic UI" panose="020B0500000000000000" pitchFamily="34" charset="-128"/>
              <a:ea typeface="Yu Gothic UI" panose="020B0500000000000000" pitchFamily="34" charset="-128"/>
            </a:endParaRPr>
          </a:p>
        </p:txBody>
      </p:sp>
      <p:sp>
        <p:nvSpPr>
          <p:cNvPr id="32" name="テキスト ボックス 31">
            <a:extLst>
              <a:ext uri="{FF2B5EF4-FFF2-40B4-BE49-F238E27FC236}">
                <a16:creationId xmlns:a16="http://schemas.microsoft.com/office/drawing/2014/main" id="{38461408-FD58-304C-BD52-92E621E582C9}"/>
              </a:ext>
            </a:extLst>
          </p:cNvPr>
          <p:cNvSpPr txBox="1"/>
          <p:nvPr/>
        </p:nvSpPr>
        <p:spPr>
          <a:xfrm>
            <a:off x="2808522" y="5681712"/>
            <a:ext cx="1454244"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定時・定路線</a:t>
            </a:r>
          </a:p>
        </p:txBody>
      </p:sp>
      <p:sp>
        <p:nvSpPr>
          <p:cNvPr id="33" name="テキスト ボックス 32">
            <a:extLst>
              <a:ext uri="{FF2B5EF4-FFF2-40B4-BE49-F238E27FC236}">
                <a16:creationId xmlns:a16="http://schemas.microsoft.com/office/drawing/2014/main" id="{78403165-0B45-E541-A8B6-21BDAFD5B74F}"/>
              </a:ext>
            </a:extLst>
          </p:cNvPr>
          <p:cNvSpPr txBox="1"/>
          <p:nvPr/>
        </p:nvSpPr>
        <p:spPr>
          <a:xfrm>
            <a:off x="5105393" y="5678277"/>
            <a:ext cx="1228221"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セミデマンド</a:t>
            </a:r>
          </a:p>
        </p:txBody>
      </p:sp>
      <p:sp>
        <p:nvSpPr>
          <p:cNvPr id="34" name="テキスト ボックス 33">
            <a:extLst>
              <a:ext uri="{FF2B5EF4-FFF2-40B4-BE49-F238E27FC236}">
                <a16:creationId xmlns:a16="http://schemas.microsoft.com/office/drawing/2014/main" id="{0E91417F-9649-8B49-B4EB-DEDC15F1236E}"/>
              </a:ext>
            </a:extLst>
          </p:cNvPr>
          <p:cNvSpPr txBox="1"/>
          <p:nvPr/>
        </p:nvSpPr>
        <p:spPr>
          <a:xfrm>
            <a:off x="1025206" y="4614564"/>
            <a:ext cx="646331"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占有</a:t>
            </a:r>
          </a:p>
        </p:txBody>
      </p:sp>
      <p:sp>
        <p:nvSpPr>
          <p:cNvPr id="35" name="テキスト ボックス 34">
            <a:extLst>
              <a:ext uri="{FF2B5EF4-FFF2-40B4-BE49-F238E27FC236}">
                <a16:creationId xmlns:a16="http://schemas.microsoft.com/office/drawing/2014/main" id="{5047E922-5BA9-4744-A0E0-C3460F05C44F}"/>
              </a:ext>
            </a:extLst>
          </p:cNvPr>
          <p:cNvSpPr txBox="1"/>
          <p:nvPr/>
        </p:nvSpPr>
        <p:spPr>
          <a:xfrm>
            <a:off x="945855" y="3161957"/>
            <a:ext cx="805029"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相乗り</a:t>
            </a:r>
            <a:endParaRPr kumimoji="1" lang="ja-JP" altLang="en-US">
              <a:latin typeface="Yu Gothic UI" panose="020B0500000000000000" pitchFamily="34" charset="-128"/>
              <a:ea typeface="Yu Gothic UI" panose="020B0500000000000000" pitchFamily="34" charset="-128"/>
            </a:endParaRPr>
          </a:p>
        </p:txBody>
      </p:sp>
      <p:sp>
        <p:nvSpPr>
          <p:cNvPr id="36" name="テキスト ボックス 35">
            <a:extLst>
              <a:ext uri="{FF2B5EF4-FFF2-40B4-BE49-F238E27FC236}">
                <a16:creationId xmlns:a16="http://schemas.microsoft.com/office/drawing/2014/main" id="{B0374B3E-1E9D-EE4F-A874-FD3AAEA75C68}"/>
              </a:ext>
            </a:extLst>
          </p:cNvPr>
          <p:cNvSpPr txBox="1"/>
          <p:nvPr/>
        </p:nvSpPr>
        <p:spPr>
          <a:xfrm>
            <a:off x="9290370" y="5678277"/>
            <a:ext cx="1200970"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シェアリング</a:t>
            </a:r>
          </a:p>
        </p:txBody>
      </p:sp>
      <p:sp>
        <p:nvSpPr>
          <p:cNvPr id="37" name="テキスト ボックス 36">
            <a:extLst>
              <a:ext uri="{FF2B5EF4-FFF2-40B4-BE49-F238E27FC236}">
                <a16:creationId xmlns:a16="http://schemas.microsoft.com/office/drawing/2014/main" id="{1EC7F771-0BFD-8D49-9FD0-55EA27A101AC}"/>
              </a:ext>
            </a:extLst>
          </p:cNvPr>
          <p:cNvSpPr txBox="1"/>
          <p:nvPr/>
        </p:nvSpPr>
        <p:spPr>
          <a:xfrm>
            <a:off x="1025205" y="1709351"/>
            <a:ext cx="646331"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乗合</a:t>
            </a:r>
            <a:endParaRPr kumimoji="1" lang="ja-JP" altLang="en-US">
              <a:latin typeface="Yu Gothic UI" panose="020B0500000000000000" pitchFamily="34" charset="-128"/>
              <a:ea typeface="Yu Gothic UI" panose="020B0500000000000000" pitchFamily="34" charset="-128"/>
            </a:endParaRPr>
          </a:p>
        </p:txBody>
      </p:sp>
      <p:sp>
        <p:nvSpPr>
          <p:cNvPr id="38" name="円/楕円 37">
            <a:extLst>
              <a:ext uri="{FF2B5EF4-FFF2-40B4-BE49-F238E27FC236}">
                <a16:creationId xmlns:a16="http://schemas.microsoft.com/office/drawing/2014/main" id="{9D8A82E6-9840-794F-A11A-5FE18D5F1834}"/>
              </a:ext>
            </a:extLst>
          </p:cNvPr>
          <p:cNvSpPr/>
          <p:nvPr/>
        </p:nvSpPr>
        <p:spPr>
          <a:xfrm>
            <a:off x="9029336" y="4439591"/>
            <a:ext cx="1723038" cy="9471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a:solidFill>
                  <a:schemeClr val="tx1"/>
                </a:solidFill>
                <a:latin typeface="Yu Gothic UI" panose="020B0500000000000000" pitchFamily="34" charset="-128"/>
                <a:ea typeface="Yu Gothic UI" panose="020B0500000000000000" pitchFamily="34" charset="-128"/>
              </a:rPr>
              <a:t>カーシェア</a:t>
            </a:r>
            <a:endParaRPr lang="en-US" altLang="ja-JP" dirty="0">
              <a:solidFill>
                <a:schemeClr val="tx1"/>
              </a:solidFill>
              <a:latin typeface="Yu Gothic UI" panose="020B0500000000000000" pitchFamily="34" charset="-128"/>
              <a:ea typeface="Yu Gothic UI" panose="020B0500000000000000" pitchFamily="34" charset="-128"/>
            </a:endParaRPr>
          </a:p>
          <a:p>
            <a:pPr algn="ctr"/>
            <a:r>
              <a:rPr lang="ja-JP" altLang="en-US">
                <a:solidFill>
                  <a:schemeClr val="tx1"/>
                </a:solidFill>
                <a:latin typeface="Yu Gothic UI" panose="020B0500000000000000" pitchFamily="34" charset="-128"/>
                <a:ea typeface="Yu Gothic UI" panose="020B0500000000000000" pitchFamily="34" charset="-128"/>
              </a:rPr>
              <a:t>シェアバイク</a:t>
            </a:r>
            <a:endParaRPr lang="en-US" altLang="ja-JP" dirty="0">
              <a:solidFill>
                <a:schemeClr val="tx1"/>
              </a:solidFill>
              <a:latin typeface="Yu Gothic UI" panose="020B0500000000000000" pitchFamily="34" charset="-128"/>
              <a:ea typeface="Yu Gothic UI" panose="020B0500000000000000" pitchFamily="34" charset="-128"/>
            </a:endParaRPr>
          </a:p>
          <a:p>
            <a:pPr algn="ctr"/>
            <a:r>
              <a:rPr lang="ja-JP" altLang="en-US">
                <a:solidFill>
                  <a:schemeClr val="tx1"/>
                </a:solidFill>
                <a:latin typeface="Yu Gothic UI" panose="020B0500000000000000" pitchFamily="34" charset="-128"/>
                <a:ea typeface="Yu Gothic UI" panose="020B0500000000000000" pitchFamily="34" charset="-128"/>
              </a:rPr>
              <a:t>シェアサイクル</a:t>
            </a:r>
            <a:endParaRPr lang="en-US" altLang="ja-JP" dirty="0">
              <a:solidFill>
                <a:schemeClr val="tx1"/>
              </a:solidFill>
              <a:latin typeface="Yu Gothic UI" panose="020B0500000000000000" pitchFamily="34" charset="-128"/>
              <a:ea typeface="Yu Gothic UI" panose="020B0500000000000000" pitchFamily="34" charset="-128"/>
            </a:endParaRPr>
          </a:p>
        </p:txBody>
      </p:sp>
      <p:cxnSp>
        <p:nvCxnSpPr>
          <p:cNvPr id="39" name="直線コネクタ 38">
            <a:extLst>
              <a:ext uri="{FF2B5EF4-FFF2-40B4-BE49-F238E27FC236}">
                <a16:creationId xmlns:a16="http://schemas.microsoft.com/office/drawing/2014/main" id="{08541DFB-D168-654A-8FAD-3100673CCE75}"/>
              </a:ext>
            </a:extLst>
          </p:cNvPr>
          <p:cNvCxnSpPr/>
          <p:nvPr/>
        </p:nvCxnSpPr>
        <p:spPr>
          <a:xfrm flipV="1">
            <a:off x="1915297" y="1351005"/>
            <a:ext cx="0" cy="41559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9DDE5C1C-6C73-DF43-9EB8-92EFAD7AF652}"/>
              </a:ext>
            </a:extLst>
          </p:cNvPr>
          <p:cNvCxnSpPr>
            <a:cxnSpLocks/>
          </p:cNvCxnSpPr>
          <p:nvPr/>
        </p:nvCxnSpPr>
        <p:spPr>
          <a:xfrm>
            <a:off x="1915297" y="5506995"/>
            <a:ext cx="935406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41" name="円/楕円 40">
            <a:extLst>
              <a:ext uri="{FF2B5EF4-FFF2-40B4-BE49-F238E27FC236}">
                <a16:creationId xmlns:a16="http://schemas.microsoft.com/office/drawing/2014/main" id="{D7CC9AA2-D3E1-6F44-A569-74A9F75F474F}"/>
              </a:ext>
            </a:extLst>
          </p:cNvPr>
          <p:cNvSpPr/>
          <p:nvPr/>
        </p:nvSpPr>
        <p:spPr>
          <a:xfrm>
            <a:off x="2674125" y="1420426"/>
            <a:ext cx="1723038" cy="9471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a:solidFill>
                  <a:schemeClr val="tx1"/>
                </a:solidFill>
                <a:latin typeface="Yu Gothic UI" panose="020B0500000000000000" pitchFamily="34" charset="-128"/>
                <a:ea typeface="Yu Gothic UI" panose="020B0500000000000000" pitchFamily="34" charset="-128"/>
              </a:rPr>
              <a:t>電車・バス</a:t>
            </a:r>
            <a:endParaRPr lang="en-US" altLang="ja-JP" dirty="0">
              <a:solidFill>
                <a:schemeClr val="tx1"/>
              </a:solidFill>
              <a:latin typeface="Yu Gothic UI" panose="020B0500000000000000" pitchFamily="34" charset="-128"/>
              <a:ea typeface="Yu Gothic UI" panose="020B0500000000000000" pitchFamily="34" charset="-128"/>
            </a:endParaRPr>
          </a:p>
          <a:p>
            <a:pPr algn="ctr"/>
            <a:r>
              <a:rPr lang="ja-JP" altLang="en-US">
                <a:solidFill>
                  <a:schemeClr val="tx1"/>
                </a:solidFill>
                <a:latin typeface="Yu Gothic UI" panose="020B0500000000000000" pitchFamily="34" charset="-128"/>
                <a:ea typeface="Yu Gothic UI" panose="020B0500000000000000" pitchFamily="34" charset="-128"/>
              </a:rPr>
              <a:t>飛行機・船</a:t>
            </a:r>
            <a:endParaRPr lang="en-US" altLang="ja-JP" dirty="0">
              <a:solidFill>
                <a:schemeClr val="tx1"/>
              </a:solidFill>
              <a:latin typeface="Yu Gothic UI" panose="020B0500000000000000" pitchFamily="34" charset="-128"/>
              <a:ea typeface="Yu Gothic UI" panose="020B0500000000000000" pitchFamily="34" charset="-128"/>
            </a:endParaRPr>
          </a:p>
        </p:txBody>
      </p:sp>
      <p:sp>
        <p:nvSpPr>
          <p:cNvPr id="42" name="テキスト ボックス 41">
            <a:extLst>
              <a:ext uri="{FF2B5EF4-FFF2-40B4-BE49-F238E27FC236}">
                <a16:creationId xmlns:a16="http://schemas.microsoft.com/office/drawing/2014/main" id="{278E3738-7E00-6A4F-BF53-E2575B0DAC64}"/>
              </a:ext>
            </a:extLst>
          </p:cNvPr>
          <p:cNvSpPr txBox="1"/>
          <p:nvPr/>
        </p:nvSpPr>
        <p:spPr>
          <a:xfrm>
            <a:off x="339363" y="2838791"/>
            <a:ext cx="461665" cy="1015663"/>
          </a:xfrm>
          <a:prstGeom prst="rect">
            <a:avLst/>
          </a:prstGeom>
          <a:noFill/>
        </p:spPr>
        <p:txBody>
          <a:bodyPr vert="eaVert" wrap="none" rtlCol="0">
            <a:spAutoFit/>
          </a:bodyPr>
          <a:lstStyle/>
          <a:p>
            <a:r>
              <a:rPr lang="ja-JP" altLang="en-US">
                <a:latin typeface="Yu Gothic UI" panose="020B0500000000000000" pitchFamily="34" charset="-128"/>
                <a:ea typeface="Yu Gothic UI" panose="020B0500000000000000" pitchFamily="34" charset="-128"/>
              </a:rPr>
              <a:t>乗車形態</a:t>
            </a:r>
            <a:endParaRPr kumimoji="1" lang="ja-JP" altLang="en-US">
              <a:latin typeface="Yu Gothic UI" panose="020B0500000000000000" pitchFamily="34" charset="-128"/>
              <a:ea typeface="Yu Gothic UI" panose="020B0500000000000000" pitchFamily="34" charset="-128"/>
            </a:endParaRPr>
          </a:p>
        </p:txBody>
      </p:sp>
      <p:sp>
        <p:nvSpPr>
          <p:cNvPr id="43" name="円/楕円 42">
            <a:extLst>
              <a:ext uri="{FF2B5EF4-FFF2-40B4-BE49-F238E27FC236}">
                <a16:creationId xmlns:a16="http://schemas.microsoft.com/office/drawing/2014/main" id="{297480A7-490B-0542-BDAA-731C85E23D50}"/>
              </a:ext>
            </a:extLst>
          </p:cNvPr>
          <p:cNvSpPr/>
          <p:nvPr/>
        </p:nvSpPr>
        <p:spPr>
          <a:xfrm>
            <a:off x="6950473" y="4439591"/>
            <a:ext cx="1723038" cy="9471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a:solidFill>
                  <a:schemeClr val="tx1"/>
                </a:solidFill>
                <a:latin typeface="Yu Gothic UI" panose="020B0500000000000000" pitchFamily="34" charset="-128"/>
                <a:ea typeface="Yu Gothic UI" panose="020B0500000000000000" pitchFamily="34" charset="-128"/>
              </a:rPr>
              <a:t>タクシー</a:t>
            </a:r>
            <a:endParaRPr lang="en-US" altLang="ja-JP" dirty="0">
              <a:solidFill>
                <a:schemeClr val="tx1"/>
              </a:solidFill>
              <a:latin typeface="Yu Gothic UI" panose="020B0500000000000000" pitchFamily="34" charset="-128"/>
              <a:ea typeface="Yu Gothic UI" panose="020B0500000000000000" pitchFamily="34" charset="-128"/>
            </a:endParaRPr>
          </a:p>
        </p:txBody>
      </p:sp>
      <p:sp>
        <p:nvSpPr>
          <p:cNvPr id="44" name="円/楕円 43">
            <a:extLst>
              <a:ext uri="{FF2B5EF4-FFF2-40B4-BE49-F238E27FC236}">
                <a16:creationId xmlns:a16="http://schemas.microsoft.com/office/drawing/2014/main" id="{37EFD493-E4DE-724E-9448-E6B9D0181DE8}"/>
              </a:ext>
            </a:extLst>
          </p:cNvPr>
          <p:cNvSpPr/>
          <p:nvPr/>
        </p:nvSpPr>
        <p:spPr>
          <a:xfrm>
            <a:off x="6933320" y="2330960"/>
            <a:ext cx="1723038" cy="9471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a:solidFill>
                  <a:schemeClr val="tx1"/>
                </a:solidFill>
                <a:latin typeface="Yu Gothic UI" panose="020B0500000000000000" pitchFamily="34" charset="-128"/>
                <a:ea typeface="Yu Gothic UI" panose="020B0500000000000000" pitchFamily="34" charset="-128"/>
              </a:rPr>
              <a:t>オンデマンド</a:t>
            </a:r>
            <a:endParaRPr lang="en-US" altLang="ja-JP" dirty="0">
              <a:solidFill>
                <a:schemeClr val="tx1"/>
              </a:solidFill>
              <a:latin typeface="Yu Gothic UI" panose="020B0500000000000000" pitchFamily="34" charset="-128"/>
              <a:ea typeface="Yu Gothic UI" panose="020B0500000000000000" pitchFamily="34" charset="-128"/>
            </a:endParaRPr>
          </a:p>
          <a:p>
            <a:pPr algn="ctr"/>
            <a:r>
              <a:rPr lang="ja-JP" altLang="en-US">
                <a:solidFill>
                  <a:schemeClr val="tx1"/>
                </a:solidFill>
                <a:latin typeface="Yu Gothic UI" panose="020B0500000000000000" pitchFamily="34" charset="-128"/>
                <a:ea typeface="Yu Gothic UI" panose="020B0500000000000000" pitchFamily="34" charset="-128"/>
              </a:rPr>
              <a:t>バス</a:t>
            </a:r>
            <a:endParaRPr lang="en-US" altLang="ja-JP" dirty="0">
              <a:solidFill>
                <a:schemeClr val="tx1"/>
              </a:solidFill>
              <a:latin typeface="Yu Gothic UI" panose="020B0500000000000000" pitchFamily="34" charset="-128"/>
              <a:ea typeface="Yu Gothic UI" panose="020B0500000000000000" pitchFamily="34" charset="-128"/>
            </a:endParaRPr>
          </a:p>
        </p:txBody>
      </p:sp>
      <p:sp>
        <p:nvSpPr>
          <p:cNvPr id="45" name="円/楕円 44">
            <a:extLst>
              <a:ext uri="{FF2B5EF4-FFF2-40B4-BE49-F238E27FC236}">
                <a16:creationId xmlns:a16="http://schemas.microsoft.com/office/drawing/2014/main" id="{6CEFCEA1-37BD-BE45-BA17-E961DAA6F525}"/>
              </a:ext>
            </a:extLst>
          </p:cNvPr>
          <p:cNvSpPr/>
          <p:nvPr/>
        </p:nvSpPr>
        <p:spPr>
          <a:xfrm>
            <a:off x="3956503" y="2327275"/>
            <a:ext cx="1723038" cy="9471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a:solidFill>
                  <a:schemeClr val="tx1"/>
                </a:solidFill>
                <a:latin typeface="Yu Gothic UI" panose="020B0500000000000000" pitchFamily="34" charset="-128"/>
                <a:ea typeface="Yu Gothic UI" panose="020B0500000000000000" pitchFamily="34" charset="-128"/>
              </a:rPr>
              <a:t>シャトルバス</a:t>
            </a:r>
            <a:endParaRPr lang="en-US" altLang="ja-JP" dirty="0">
              <a:solidFill>
                <a:schemeClr val="tx1"/>
              </a:solidFill>
              <a:latin typeface="Yu Gothic UI" panose="020B0500000000000000" pitchFamily="34" charset="-128"/>
              <a:ea typeface="Yu Gothic UI" panose="020B0500000000000000" pitchFamily="34" charset="-128"/>
            </a:endParaRPr>
          </a:p>
        </p:txBody>
      </p:sp>
      <p:sp>
        <p:nvSpPr>
          <p:cNvPr id="46" name="円/楕円 45">
            <a:extLst>
              <a:ext uri="{FF2B5EF4-FFF2-40B4-BE49-F238E27FC236}">
                <a16:creationId xmlns:a16="http://schemas.microsoft.com/office/drawing/2014/main" id="{3FD02F66-6BBE-5445-B35A-60727C6048EB}"/>
              </a:ext>
            </a:extLst>
          </p:cNvPr>
          <p:cNvSpPr/>
          <p:nvPr/>
        </p:nvSpPr>
        <p:spPr>
          <a:xfrm>
            <a:off x="5472095" y="2636362"/>
            <a:ext cx="1723038" cy="9471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a:solidFill>
                  <a:schemeClr val="tx1"/>
                </a:solidFill>
                <a:latin typeface="Yu Gothic UI" panose="020B0500000000000000" pitchFamily="34" charset="-128"/>
                <a:ea typeface="Yu Gothic UI" panose="020B0500000000000000" pitchFamily="34" charset="-128"/>
              </a:rPr>
              <a:t>コミュニティ</a:t>
            </a:r>
            <a:endParaRPr lang="en-US" altLang="ja-JP" dirty="0">
              <a:solidFill>
                <a:schemeClr val="tx1"/>
              </a:solidFill>
              <a:latin typeface="Yu Gothic UI" panose="020B0500000000000000" pitchFamily="34" charset="-128"/>
              <a:ea typeface="Yu Gothic UI" panose="020B0500000000000000" pitchFamily="34" charset="-128"/>
            </a:endParaRPr>
          </a:p>
          <a:p>
            <a:pPr algn="ctr"/>
            <a:r>
              <a:rPr lang="ja-JP" altLang="en-US">
                <a:solidFill>
                  <a:schemeClr val="tx1"/>
                </a:solidFill>
                <a:latin typeface="Yu Gothic UI" panose="020B0500000000000000" pitchFamily="34" charset="-128"/>
                <a:ea typeface="Yu Gothic UI" panose="020B0500000000000000" pitchFamily="34" charset="-128"/>
              </a:rPr>
              <a:t>バス</a:t>
            </a:r>
            <a:endParaRPr lang="en-US" altLang="ja-JP" dirty="0">
              <a:solidFill>
                <a:schemeClr val="tx1"/>
              </a:solidFill>
              <a:latin typeface="Yu Gothic UI" panose="020B0500000000000000" pitchFamily="34" charset="-128"/>
              <a:ea typeface="Yu Gothic UI" panose="020B0500000000000000" pitchFamily="34" charset="-128"/>
            </a:endParaRPr>
          </a:p>
        </p:txBody>
      </p:sp>
      <p:sp>
        <p:nvSpPr>
          <p:cNvPr id="47" name="テキスト ボックス 46">
            <a:extLst>
              <a:ext uri="{FF2B5EF4-FFF2-40B4-BE49-F238E27FC236}">
                <a16:creationId xmlns:a16="http://schemas.microsoft.com/office/drawing/2014/main" id="{627DD2F1-5385-D84D-9D76-D4DE04672142}"/>
              </a:ext>
            </a:extLst>
          </p:cNvPr>
          <p:cNvSpPr txBox="1"/>
          <p:nvPr/>
        </p:nvSpPr>
        <p:spPr>
          <a:xfrm>
            <a:off x="6725475" y="3707619"/>
            <a:ext cx="2138727" cy="646331"/>
          </a:xfrm>
          <a:prstGeom prst="rect">
            <a:avLst/>
          </a:prstGeom>
          <a:noFill/>
        </p:spPr>
        <p:txBody>
          <a:bodyPr wrap="none" rtlCol="0">
            <a:spAutoFit/>
          </a:bodyPr>
          <a:lstStyle/>
          <a:p>
            <a:pPr algn="ctr"/>
            <a:r>
              <a:rPr lang="ja-JP" altLang="en-US" dirty="0">
                <a:latin typeface="Yu Gothic UI" panose="020B0500000000000000" pitchFamily="34" charset="-128"/>
                <a:ea typeface="Yu Gothic UI" panose="020B0500000000000000" pitchFamily="34" charset="-128"/>
              </a:rPr>
              <a:t>相乗りタクシー解禁が</a:t>
            </a:r>
            <a:endParaRPr lang="en-US" altLang="ja-JP" dirty="0">
              <a:latin typeface="Yu Gothic UI" panose="020B0500000000000000" pitchFamily="34" charset="-128"/>
              <a:ea typeface="Yu Gothic UI" panose="020B0500000000000000" pitchFamily="34" charset="-128"/>
            </a:endParaRPr>
          </a:p>
          <a:p>
            <a:pPr algn="ctr"/>
            <a:r>
              <a:rPr kumimoji="1" lang="ja-JP" altLang="en-US" dirty="0">
                <a:latin typeface="Yu Gothic UI" panose="020B0500000000000000" pitchFamily="34" charset="-128"/>
                <a:ea typeface="Yu Gothic UI" panose="020B0500000000000000" pitchFamily="34" charset="-128"/>
              </a:rPr>
              <a:t>検討されている</a:t>
            </a:r>
            <a:r>
              <a:rPr kumimoji="1" lang="en-US" altLang="ja-JP" baseline="30000" dirty="0">
                <a:latin typeface="Yu Gothic UI" panose="020B0500000000000000" pitchFamily="34" charset="-128"/>
                <a:ea typeface="Yu Gothic UI" panose="020B0500000000000000" pitchFamily="34" charset="-128"/>
              </a:rPr>
              <a:t>※</a:t>
            </a:r>
            <a:r>
              <a:rPr kumimoji="1" lang="ja-JP" altLang="en-US" baseline="30000" dirty="0">
                <a:latin typeface="Yu Gothic UI" panose="020B0500000000000000" pitchFamily="34" charset="-128"/>
                <a:ea typeface="Yu Gothic UI" panose="020B0500000000000000" pitchFamily="34" charset="-128"/>
              </a:rPr>
              <a:t>１</a:t>
            </a:r>
          </a:p>
        </p:txBody>
      </p:sp>
      <p:sp>
        <p:nvSpPr>
          <p:cNvPr id="48" name="円/楕円 47">
            <a:extLst>
              <a:ext uri="{FF2B5EF4-FFF2-40B4-BE49-F238E27FC236}">
                <a16:creationId xmlns:a16="http://schemas.microsoft.com/office/drawing/2014/main" id="{C15B973D-F697-E648-B65A-3A86881690B9}"/>
              </a:ext>
            </a:extLst>
          </p:cNvPr>
          <p:cNvSpPr/>
          <p:nvPr/>
        </p:nvSpPr>
        <p:spPr>
          <a:xfrm>
            <a:off x="2673583" y="2873031"/>
            <a:ext cx="1723038" cy="947182"/>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a:solidFill>
                  <a:schemeClr val="tx1"/>
                </a:solidFill>
                <a:latin typeface="Yu Gothic UI" panose="020B0500000000000000" pitchFamily="34" charset="-128"/>
                <a:ea typeface="Yu Gothic UI" panose="020B0500000000000000" pitchFamily="34" charset="-128"/>
              </a:rPr>
              <a:t>送迎バス</a:t>
            </a:r>
            <a:endParaRPr lang="en-US" altLang="ja-JP" dirty="0">
              <a:solidFill>
                <a:schemeClr val="tx1"/>
              </a:solidFill>
              <a:latin typeface="Yu Gothic UI" panose="020B0500000000000000" pitchFamily="34" charset="-128"/>
              <a:ea typeface="Yu Gothic UI" panose="020B0500000000000000" pitchFamily="34" charset="-128"/>
            </a:endParaRPr>
          </a:p>
          <a:p>
            <a:pPr algn="ctr"/>
            <a:r>
              <a:rPr lang="ja-JP" altLang="en-US">
                <a:solidFill>
                  <a:schemeClr val="tx1"/>
                </a:solidFill>
                <a:latin typeface="Yu Gothic UI" panose="020B0500000000000000" pitchFamily="34" charset="-128"/>
                <a:ea typeface="Yu Gothic UI" panose="020B0500000000000000" pitchFamily="34" charset="-128"/>
              </a:rPr>
              <a:t>送迎タクシー</a:t>
            </a:r>
            <a:endParaRPr lang="en-US" altLang="ja-JP" dirty="0">
              <a:solidFill>
                <a:schemeClr val="tx1"/>
              </a:solidFill>
              <a:latin typeface="Yu Gothic UI" panose="020B0500000000000000" pitchFamily="34" charset="-128"/>
              <a:ea typeface="Yu Gothic UI" panose="020B0500000000000000" pitchFamily="34" charset="-128"/>
            </a:endParaRPr>
          </a:p>
        </p:txBody>
      </p:sp>
      <p:sp>
        <p:nvSpPr>
          <p:cNvPr id="49" name="テキスト ボックス 48">
            <a:extLst>
              <a:ext uri="{FF2B5EF4-FFF2-40B4-BE49-F238E27FC236}">
                <a16:creationId xmlns:a16="http://schemas.microsoft.com/office/drawing/2014/main" id="{1608CF4F-B91C-6140-A1FE-E861BE168223}"/>
              </a:ext>
            </a:extLst>
          </p:cNvPr>
          <p:cNvSpPr txBox="1"/>
          <p:nvPr/>
        </p:nvSpPr>
        <p:spPr>
          <a:xfrm>
            <a:off x="10584694" y="3854454"/>
            <a:ext cx="1553636" cy="584775"/>
          </a:xfrm>
          <a:prstGeom prst="rect">
            <a:avLst/>
          </a:prstGeom>
          <a:solidFill>
            <a:schemeClr val="accent2">
              <a:lumMod val="40000"/>
              <a:lumOff val="60000"/>
            </a:schemeClr>
          </a:solidFill>
        </p:spPr>
        <p:txBody>
          <a:bodyPr wrap="square" rtlCol="0">
            <a:spAutoFit/>
          </a:bodyPr>
          <a:lstStyle/>
          <a:p>
            <a:pPr algn="ctr"/>
            <a:r>
              <a:rPr lang="ja-JP" altLang="en-US" sz="1600" dirty="0">
                <a:latin typeface="Yu Gothic UI" panose="020B0500000000000000" pitchFamily="34" charset="-128"/>
                <a:ea typeface="Yu Gothic UI" panose="020B0500000000000000" pitchFamily="34" charset="-128"/>
              </a:rPr>
              <a:t>マイクロモビリティ</a:t>
            </a:r>
            <a:endParaRPr lang="en-US" altLang="ja-JP" sz="1600" dirty="0">
              <a:latin typeface="Yu Gothic UI" panose="020B0500000000000000" pitchFamily="34" charset="-128"/>
              <a:ea typeface="Yu Gothic UI" panose="020B0500000000000000" pitchFamily="34" charset="-128"/>
            </a:endParaRPr>
          </a:p>
          <a:p>
            <a:pPr algn="ctr"/>
            <a:r>
              <a:rPr kumimoji="1" lang="ja-JP" altLang="en-US" sz="1600" dirty="0">
                <a:latin typeface="Yu Gothic UI" panose="020B0500000000000000" pitchFamily="34" charset="-128"/>
                <a:ea typeface="Yu Gothic UI" panose="020B0500000000000000" pitchFamily="34" charset="-128"/>
              </a:rPr>
              <a:t>（一人乗り）</a:t>
            </a:r>
          </a:p>
        </p:txBody>
      </p:sp>
      <p:sp>
        <p:nvSpPr>
          <p:cNvPr id="50" name="曲折矢印 49">
            <a:extLst>
              <a:ext uri="{FF2B5EF4-FFF2-40B4-BE49-F238E27FC236}">
                <a16:creationId xmlns:a16="http://schemas.microsoft.com/office/drawing/2014/main" id="{F7E6492B-C661-2F49-AC05-B8E448A3DC49}"/>
              </a:ext>
            </a:extLst>
          </p:cNvPr>
          <p:cNvSpPr/>
          <p:nvPr/>
        </p:nvSpPr>
        <p:spPr>
          <a:xfrm rot="10800000">
            <a:off x="10752374" y="4368947"/>
            <a:ext cx="714278" cy="734385"/>
          </a:xfrm>
          <a:prstGeom prst="ben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テキスト ボックス 50">
            <a:extLst>
              <a:ext uri="{FF2B5EF4-FFF2-40B4-BE49-F238E27FC236}">
                <a16:creationId xmlns:a16="http://schemas.microsoft.com/office/drawing/2014/main" id="{9EC0FB5F-E8D8-1A48-902E-8684BAE76539}"/>
              </a:ext>
            </a:extLst>
          </p:cNvPr>
          <p:cNvSpPr txBox="1"/>
          <p:nvPr/>
        </p:nvSpPr>
        <p:spPr>
          <a:xfrm>
            <a:off x="4905601" y="4010044"/>
            <a:ext cx="1481495" cy="369332"/>
          </a:xfrm>
          <a:prstGeom prst="rect">
            <a:avLst/>
          </a:prstGeom>
          <a:solidFill>
            <a:schemeClr val="accent2">
              <a:lumMod val="40000"/>
              <a:lumOff val="60000"/>
            </a:schemeClr>
          </a:solid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スローモビリティ</a:t>
            </a:r>
            <a:endParaRPr lang="en-US" altLang="ja-JP" dirty="0">
              <a:latin typeface="Yu Gothic UI" panose="020B0500000000000000" pitchFamily="34" charset="-128"/>
              <a:ea typeface="Yu Gothic UI" panose="020B0500000000000000" pitchFamily="34" charset="-128"/>
            </a:endParaRPr>
          </a:p>
        </p:txBody>
      </p:sp>
      <p:sp>
        <p:nvSpPr>
          <p:cNvPr id="52" name="上矢印 51">
            <a:extLst>
              <a:ext uri="{FF2B5EF4-FFF2-40B4-BE49-F238E27FC236}">
                <a16:creationId xmlns:a16="http://schemas.microsoft.com/office/drawing/2014/main" id="{594B6A7C-450D-CA42-B153-2336FCE271F7}"/>
              </a:ext>
            </a:extLst>
          </p:cNvPr>
          <p:cNvSpPr/>
          <p:nvPr/>
        </p:nvSpPr>
        <p:spPr>
          <a:xfrm>
            <a:off x="5437051" y="3441172"/>
            <a:ext cx="486751" cy="574627"/>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57013037-FC51-7447-B375-EAD36441DDAC}"/>
              </a:ext>
            </a:extLst>
          </p:cNvPr>
          <p:cNvSpPr txBox="1"/>
          <p:nvPr/>
        </p:nvSpPr>
        <p:spPr>
          <a:xfrm>
            <a:off x="6426884" y="1402768"/>
            <a:ext cx="1107996" cy="369332"/>
          </a:xfrm>
          <a:prstGeom prst="rect">
            <a:avLst/>
          </a:prstGeom>
          <a:solidFill>
            <a:schemeClr val="accent2">
              <a:lumMod val="40000"/>
              <a:lumOff val="60000"/>
            </a:schemeClr>
          </a:solid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自動運転</a:t>
            </a:r>
            <a:endParaRPr kumimoji="1" lang="ja-JP" altLang="en-US">
              <a:latin typeface="Yu Gothic UI" panose="020B0500000000000000" pitchFamily="34" charset="-128"/>
              <a:ea typeface="Yu Gothic UI" panose="020B0500000000000000" pitchFamily="34" charset="-128"/>
            </a:endParaRPr>
          </a:p>
        </p:txBody>
      </p:sp>
      <p:sp>
        <p:nvSpPr>
          <p:cNvPr id="54" name="上矢印 53">
            <a:extLst>
              <a:ext uri="{FF2B5EF4-FFF2-40B4-BE49-F238E27FC236}">
                <a16:creationId xmlns:a16="http://schemas.microsoft.com/office/drawing/2014/main" id="{72CBBF03-E0E4-6645-AB31-E0D34E7D4374}"/>
              </a:ext>
            </a:extLst>
          </p:cNvPr>
          <p:cNvSpPr/>
          <p:nvPr/>
        </p:nvSpPr>
        <p:spPr>
          <a:xfrm rot="10800000">
            <a:off x="6754928" y="1760287"/>
            <a:ext cx="486751" cy="574627"/>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C9D496DE-C7DA-4948-AE63-444B872B8295}"/>
              </a:ext>
            </a:extLst>
          </p:cNvPr>
          <p:cNvSpPr txBox="1"/>
          <p:nvPr/>
        </p:nvSpPr>
        <p:spPr>
          <a:xfrm>
            <a:off x="9201513" y="3491829"/>
            <a:ext cx="1338828" cy="923330"/>
          </a:xfrm>
          <a:prstGeom prst="rect">
            <a:avLst/>
          </a:prstGeom>
          <a:noFill/>
        </p:spPr>
        <p:txBody>
          <a:bodyPr wrap="none" rtlCol="0">
            <a:spAutoFit/>
          </a:bodyPr>
          <a:lstStyle/>
          <a:p>
            <a:pPr algn="ctr"/>
            <a:r>
              <a:rPr lang="ja-JP" altLang="en-US" dirty="0">
                <a:latin typeface="Yu Gothic UI" panose="020B0500000000000000" pitchFamily="34" charset="-128"/>
                <a:ea typeface="Yu Gothic UI" panose="020B0500000000000000" pitchFamily="34" charset="-128"/>
              </a:rPr>
              <a:t>自家用有償</a:t>
            </a:r>
            <a:endParaRPr lang="en-US" altLang="ja-JP" dirty="0">
              <a:latin typeface="Yu Gothic UI" panose="020B0500000000000000" pitchFamily="34" charset="-128"/>
              <a:ea typeface="Yu Gothic UI" panose="020B0500000000000000" pitchFamily="34" charset="-128"/>
            </a:endParaRPr>
          </a:p>
          <a:p>
            <a:pPr algn="ctr"/>
            <a:r>
              <a:rPr lang="ja-JP" altLang="en-US" dirty="0">
                <a:latin typeface="Yu Gothic UI" panose="020B0500000000000000" pitchFamily="34" charset="-128"/>
                <a:ea typeface="Yu Gothic UI" panose="020B0500000000000000" pitchFamily="34" charset="-128"/>
              </a:rPr>
              <a:t>旅客運送の</a:t>
            </a:r>
            <a:endParaRPr lang="en-US" altLang="ja-JP" dirty="0">
              <a:latin typeface="Yu Gothic UI" panose="020B0500000000000000" pitchFamily="34" charset="-128"/>
              <a:ea typeface="Yu Gothic UI" panose="020B0500000000000000" pitchFamily="34" charset="-128"/>
            </a:endParaRPr>
          </a:p>
          <a:p>
            <a:pPr algn="ctr"/>
            <a:r>
              <a:rPr lang="ja-JP" altLang="en-US" dirty="0">
                <a:latin typeface="Yu Gothic UI" panose="020B0500000000000000" pitchFamily="34" charset="-128"/>
                <a:ea typeface="Yu Gothic UI" panose="020B0500000000000000" pitchFamily="34" charset="-128"/>
              </a:rPr>
              <a:t>検討</a:t>
            </a:r>
            <a:r>
              <a:rPr lang="en-US" altLang="ja-JP" baseline="30000" dirty="0">
                <a:latin typeface="Yu Gothic UI" panose="020B0500000000000000" pitchFamily="34" charset="-128"/>
                <a:ea typeface="Yu Gothic UI" panose="020B0500000000000000" pitchFamily="34" charset="-128"/>
              </a:rPr>
              <a:t>※</a:t>
            </a:r>
            <a:r>
              <a:rPr lang="ja-JP" altLang="en-US" baseline="30000" dirty="0">
                <a:latin typeface="Yu Gothic UI" panose="020B0500000000000000" pitchFamily="34" charset="-128"/>
                <a:ea typeface="Yu Gothic UI" panose="020B0500000000000000" pitchFamily="34" charset="-128"/>
              </a:rPr>
              <a:t>２</a:t>
            </a:r>
            <a:endParaRPr kumimoji="1" lang="ja-JP" altLang="en-US" baseline="30000" dirty="0">
              <a:latin typeface="Yu Gothic UI" panose="020B0500000000000000" pitchFamily="34" charset="-128"/>
              <a:ea typeface="Yu Gothic UI" panose="020B0500000000000000" pitchFamily="34" charset="-128"/>
            </a:endParaRPr>
          </a:p>
        </p:txBody>
      </p:sp>
      <p:sp>
        <p:nvSpPr>
          <p:cNvPr id="56" name="テキスト ボックス 55">
            <a:extLst>
              <a:ext uri="{FF2B5EF4-FFF2-40B4-BE49-F238E27FC236}">
                <a16:creationId xmlns:a16="http://schemas.microsoft.com/office/drawing/2014/main" id="{2B2DA67E-2DA9-C24A-A1B9-DA9A10823272}"/>
              </a:ext>
            </a:extLst>
          </p:cNvPr>
          <p:cNvSpPr txBox="1"/>
          <p:nvPr/>
        </p:nvSpPr>
        <p:spPr>
          <a:xfrm>
            <a:off x="0" y="6052493"/>
            <a:ext cx="6154249" cy="461665"/>
          </a:xfrm>
          <a:prstGeom prst="rect">
            <a:avLst/>
          </a:prstGeom>
          <a:noFill/>
        </p:spPr>
        <p:txBody>
          <a:bodyPr wrap="none" rtlCol="0">
            <a:spAutoFit/>
          </a:bodyPr>
          <a:lstStyle/>
          <a:p>
            <a:r>
              <a:rPr lang="en-US" altLang="ja-JP" sz="800" dirty="0">
                <a:latin typeface="Yu Gothic UI" panose="020B0500000000000000" pitchFamily="50" charset="-128"/>
                <a:ea typeface="Yu Gothic UI" panose="020B0500000000000000" pitchFamily="50" charset="-128"/>
              </a:rPr>
              <a:t>※</a:t>
            </a:r>
            <a:r>
              <a:rPr lang="ja-JP" altLang="en-US" sz="800" dirty="0">
                <a:latin typeface="Yu Gothic UI" panose="020B0500000000000000" pitchFamily="50" charset="-128"/>
                <a:ea typeface="Yu Gothic UI" panose="020B0500000000000000" pitchFamily="50" charset="-128"/>
              </a:rPr>
              <a:t>１</a:t>
            </a:r>
            <a:r>
              <a:rPr lang="ja-JP" altLang="en-US" sz="800" dirty="0">
                <a:latin typeface="Yu Gothic UI" panose="020B0500000000000000" pitchFamily="50" charset="-128"/>
                <a:ea typeface="Yu Gothic UI" panose="020B0500000000000000" pitchFamily="50" charset="-128"/>
                <a:sym typeface="Wingdings" panose="05000000000000000000" pitchFamily="2" charset="2"/>
              </a:rPr>
              <a:t>：</a:t>
            </a:r>
            <a:r>
              <a:rPr lang="zh-TW" altLang="en-US" sz="800" dirty="0">
                <a:latin typeface="Yu Gothic UI" panose="020B0500000000000000" pitchFamily="50" charset="-128"/>
                <a:ea typeface="Yu Gothic UI" panose="020B0500000000000000" pitchFamily="50" charset="-128"/>
                <a:sym typeface="Wingdings" panose="05000000000000000000" pitchFamily="2" charset="2"/>
              </a:rPr>
              <a:t>国土交通省自動車局旅客課</a:t>
            </a:r>
            <a:r>
              <a:rPr lang="ja-JP" altLang="en-US" sz="800" dirty="0">
                <a:latin typeface="Yu Gothic UI" panose="020B0500000000000000" pitchFamily="50" charset="-128"/>
                <a:ea typeface="Yu Gothic UI" panose="020B0500000000000000" pitchFamily="50" charset="-128"/>
              </a:rPr>
              <a:t>「一般乗用旅客自動車運送事業の運賃及び料金に関する制度について」、「タクシーの相乗りの導入について」</a:t>
            </a:r>
            <a:endParaRPr lang="en-US" altLang="ja-JP" sz="800" dirty="0">
              <a:latin typeface="Yu Gothic UI" panose="020B0500000000000000" pitchFamily="50" charset="-128"/>
              <a:ea typeface="Yu Gothic UI" panose="020B0500000000000000" pitchFamily="50" charset="-128"/>
            </a:endParaRPr>
          </a:p>
          <a:p>
            <a:r>
              <a:rPr lang="ja-JP" altLang="en-US" sz="800" dirty="0">
                <a:latin typeface="Yu Gothic UI" panose="020B0500000000000000" pitchFamily="50" charset="-128"/>
                <a:ea typeface="Yu Gothic UI" panose="020B0500000000000000" pitchFamily="50" charset="-128"/>
              </a:rPr>
              <a:t>　　　</a:t>
            </a:r>
            <a:r>
              <a:rPr lang="en-US" altLang="ja-JP" sz="800" dirty="0">
                <a:latin typeface="Yu Gothic UI" panose="020B0500000000000000" pitchFamily="50" charset="-128"/>
                <a:ea typeface="Yu Gothic UI" panose="020B0500000000000000" pitchFamily="50" charset="-128"/>
              </a:rPr>
              <a:t>https://search.e-gov.go.jp/servlet/Public?CLASSNAME=PCMMSTDETAIL&amp;id=155200908&amp;Mode=3</a:t>
            </a:r>
          </a:p>
          <a:p>
            <a:r>
              <a:rPr lang="en-US" altLang="ja-JP" sz="800" dirty="0">
                <a:latin typeface="Yu Gothic UI" panose="020B0500000000000000" pitchFamily="50" charset="-128"/>
                <a:ea typeface="Yu Gothic UI" panose="020B0500000000000000" pitchFamily="50" charset="-128"/>
              </a:rPr>
              <a:t>※</a:t>
            </a:r>
            <a:r>
              <a:rPr lang="ja-JP" altLang="en-US" sz="800" dirty="0">
                <a:latin typeface="Yu Gothic UI" panose="020B0500000000000000" pitchFamily="50" charset="-128"/>
                <a:ea typeface="Yu Gothic UI" panose="020B0500000000000000" pitchFamily="50" charset="-128"/>
              </a:rPr>
              <a:t>２：国土交通省「自家用有償旅客運送に関係する通達について」 </a:t>
            </a:r>
            <a:r>
              <a:rPr kumimoji="1" lang="en-US" altLang="ja-JP" sz="800" dirty="0">
                <a:latin typeface="Yu Gothic UI" panose="020B0500000000000000" pitchFamily="50" charset="-128"/>
                <a:ea typeface="Yu Gothic UI" panose="020B0500000000000000" pitchFamily="50" charset="-128"/>
              </a:rPr>
              <a:t>https://www.mlit.go.jp/jidosha/jidosha_tk3_000044.html</a:t>
            </a:r>
            <a:endParaRPr kumimoji="1" lang="ja-JP" altLang="en-US" sz="8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52932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78FB1-32B2-AB4B-B017-CE653A0F7306}"/>
              </a:ext>
            </a:extLst>
          </p:cNvPr>
          <p:cNvSpPr>
            <a:spLocks noGrp="1"/>
          </p:cNvSpPr>
          <p:nvPr>
            <p:ph type="title"/>
          </p:nvPr>
        </p:nvSpPr>
        <p:spPr/>
        <p:txBody>
          <a:bodyPr>
            <a:normAutofit fontScale="90000"/>
          </a:bodyPr>
          <a:lstStyle/>
          <a:p>
            <a:r>
              <a:rPr lang="en-US" altLang="ja-JP" dirty="0" err="1"/>
              <a:t>MaaS</a:t>
            </a:r>
            <a:r>
              <a:rPr lang="ja-JP" altLang="en-US"/>
              <a:t>とは？</a:t>
            </a:r>
            <a:endParaRPr kumimoji="1" lang="ja-JP" altLang="en-US"/>
          </a:p>
        </p:txBody>
      </p:sp>
      <p:sp>
        <p:nvSpPr>
          <p:cNvPr id="3" name="フッター プレースホルダー 2">
            <a:extLst>
              <a:ext uri="{FF2B5EF4-FFF2-40B4-BE49-F238E27FC236}">
                <a16:creationId xmlns:a16="http://schemas.microsoft.com/office/drawing/2014/main" id="{F28B633E-437C-D648-A1EC-7B5561C4B699}"/>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4" name="スライド番号プレースホルダー 3">
            <a:extLst>
              <a:ext uri="{FF2B5EF4-FFF2-40B4-BE49-F238E27FC236}">
                <a16:creationId xmlns:a16="http://schemas.microsoft.com/office/drawing/2014/main" id="{3396452E-BA43-C945-AE6F-53324E2085FB}"/>
              </a:ext>
            </a:extLst>
          </p:cNvPr>
          <p:cNvSpPr>
            <a:spLocks noGrp="1"/>
          </p:cNvSpPr>
          <p:nvPr>
            <p:ph type="sldNum" sz="quarter" idx="12"/>
          </p:nvPr>
        </p:nvSpPr>
        <p:spPr/>
        <p:txBody>
          <a:bodyPr/>
          <a:lstStyle/>
          <a:p>
            <a:fld id="{C609E02A-ED16-4A82-A0A3-A99A8EEC203D}" type="slidenum">
              <a:rPr kumimoji="1" lang="ja-JP" altLang="en-US" smtClean="0"/>
              <a:t>11</a:t>
            </a:fld>
            <a:endParaRPr kumimoji="1" lang="ja-JP" altLang="en-US"/>
          </a:p>
        </p:txBody>
      </p:sp>
      <p:sp>
        <p:nvSpPr>
          <p:cNvPr id="5" name="円/楕円 4">
            <a:extLst>
              <a:ext uri="{FF2B5EF4-FFF2-40B4-BE49-F238E27FC236}">
                <a16:creationId xmlns:a16="http://schemas.microsoft.com/office/drawing/2014/main" id="{515E1A95-CFD1-1542-AA78-81F2309C5F5C}"/>
              </a:ext>
            </a:extLst>
          </p:cNvPr>
          <p:cNvSpPr/>
          <p:nvPr/>
        </p:nvSpPr>
        <p:spPr>
          <a:xfrm>
            <a:off x="8245358" y="2503303"/>
            <a:ext cx="1349828" cy="150015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ja-JP" dirty="0">
              <a:solidFill>
                <a:schemeClr val="tx1"/>
              </a:solidFill>
              <a:latin typeface="Yu Gothic UI" panose="020B0500000000000000" pitchFamily="34" charset="-128"/>
              <a:ea typeface="Yu Gothic UI" panose="020B0500000000000000" pitchFamily="34" charset="-128"/>
            </a:endParaRPr>
          </a:p>
        </p:txBody>
      </p:sp>
      <p:grpSp>
        <p:nvGrpSpPr>
          <p:cNvPr id="6" name="グループ化 5">
            <a:extLst>
              <a:ext uri="{FF2B5EF4-FFF2-40B4-BE49-F238E27FC236}">
                <a16:creationId xmlns:a16="http://schemas.microsoft.com/office/drawing/2014/main" id="{AA284746-58BF-AB4E-BE49-280D3B877A12}"/>
              </a:ext>
            </a:extLst>
          </p:cNvPr>
          <p:cNvGrpSpPr/>
          <p:nvPr/>
        </p:nvGrpSpPr>
        <p:grpSpPr>
          <a:xfrm>
            <a:off x="1444205" y="1862351"/>
            <a:ext cx="465267" cy="746754"/>
            <a:chOff x="2836700" y="1461531"/>
            <a:chExt cx="914400" cy="1370568"/>
          </a:xfrm>
        </p:grpSpPr>
        <p:pic>
          <p:nvPicPr>
            <p:cNvPr id="7" name="グラフィックス 6" descr="路面電車">
              <a:extLst>
                <a:ext uri="{FF2B5EF4-FFF2-40B4-BE49-F238E27FC236}">
                  <a16:creationId xmlns:a16="http://schemas.microsoft.com/office/drawing/2014/main" id="{3695696B-2CBA-3849-B86A-35225A840033}"/>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36700" y="1461531"/>
              <a:ext cx="914400" cy="914400"/>
            </a:xfrm>
            <a:prstGeom prst="rect">
              <a:avLst/>
            </a:prstGeom>
          </p:spPr>
        </p:pic>
        <p:sp>
          <p:nvSpPr>
            <p:cNvPr id="8" name="テキスト ボックス 7">
              <a:extLst>
                <a:ext uri="{FF2B5EF4-FFF2-40B4-BE49-F238E27FC236}">
                  <a16:creationId xmlns:a16="http://schemas.microsoft.com/office/drawing/2014/main" id="{D7352BD4-7DB0-2D4D-A77B-0861D92F663B}"/>
                </a:ext>
              </a:extLst>
            </p:cNvPr>
            <p:cNvSpPr txBox="1"/>
            <p:nvPr/>
          </p:nvSpPr>
          <p:spPr>
            <a:xfrm>
              <a:off x="2970734" y="2462767"/>
              <a:ext cx="646331"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鉄道</a:t>
              </a:r>
              <a:endParaRPr kumimoji="1" lang="ja-JP" altLang="en-US">
                <a:latin typeface="Yu Gothic UI" panose="020B0500000000000000" pitchFamily="34" charset="-128"/>
                <a:ea typeface="Yu Gothic UI" panose="020B0500000000000000" pitchFamily="34" charset="-128"/>
              </a:endParaRPr>
            </a:p>
          </p:txBody>
        </p:sp>
      </p:grpSp>
      <p:grpSp>
        <p:nvGrpSpPr>
          <p:cNvPr id="9" name="グループ化 8">
            <a:extLst>
              <a:ext uri="{FF2B5EF4-FFF2-40B4-BE49-F238E27FC236}">
                <a16:creationId xmlns:a16="http://schemas.microsoft.com/office/drawing/2014/main" id="{DE32A84D-CECB-0A44-B967-E434B0DBB079}"/>
              </a:ext>
            </a:extLst>
          </p:cNvPr>
          <p:cNvGrpSpPr/>
          <p:nvPr/>
        </p:nvGrpSpPr>
        <p:grpSpPr>
          <a:xfrm>
            <a:off x="2494203" y="1292924"/>
            <a:ext cx="465267" cy="746754"/>
            <a:chOff x="4611124" y="1461531"/>
            <a:chExt cx="914400" cy="1370568"/>
          </a:xfrm>
        </p:grpSpPr>
        <p:pic>
          <p:nvPicPr>
            <p:cNvPr id="10" name="グラフィックス 9" descr="バス">
              <a:extLst>
                <a:ext uri="{FF2B5EF4-FFF2-40B4-BE49-F238E27FC236}">
                  <a16:creationId xmlns:a16="http://schemas.microsoft.com/office/drawing/2014/main" id="{F6E6F9AE-C5C8-E64B-9F9C-9D1BBEBF1F4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11124" y="1461531"/>
              <a:ext cx="914400" cy="914400"/>
            </a:xfrm>
            <a:prstGeom prst="rect">
              <a:avLst/>
            </a:prstGeom>
          </p:spPr>
        </p:pic>
        <p:sp>
          <p:nvSpPr>
            <p:cNvPr id="11" name="テキスト ボックス 10">
              <a:extLst>
                <a:ext uri="{FF2B5EF4-FFF2-40B4-BE49-F238E27FC236}">
                  <a16:creationId xmlns:a16="http://schemas.microsoft.com/office/drawing/2014/main" id="{A27808A9-8F27-1848-9759-A3E51B3EAABB}"/>
                </a:ext>
              </a:extLst>
            </p:cNvPr>
            <p:cNvSpPr txBox="1"/>
            <p:nvPr/>
          </p:nvSpPr>
          <p:spPr>
            <a:xfrm>
              <a:off x="4794850" y="2462767"/>
              <a:ext cx="546945"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バス</a:t>
              </a:r>
              <a:endParaRPr kumimoji="1" lang="ja-JP" altLang="en-US">
                <a:latin typeface="Yu Gothic UI" panose="020B0500000000000000" pitchFamily="34" charset="-128"/>
                <a:ea typeface="Yu Gothic UI" panose="020B0500000000000000" pitchFamily="34" charset="-128"/>
              </a:endParaRPr>
            </a:p>
          </p:txBody>
        </p:sp>
      </p:grpSp>
      <p:grpSp>
        <p:nvGrpSpPr>
          <p:cNvPr id="12" name="グループ化 11">
            <a:extLst>
              <a:ext uri="{FF2B5EF4-FFF2-40B4-BE49-F238E27FC236}">
                <a16:creationId xmlns:a16="http://schemas.microsoft.com/office/drawing/2014/main" id="{BB434CFF-5525-8546-9C17-3BFE300A818B}"/>
              </a:ext>
            </a:extLst>
          </p:cNvPr>
          <p:cNvGrpSpPr/>
          <p:nvPr/>
        </p:nvGrpSpPr>
        <p:grpSpPr>
          <a:xfrm>
            <a:off x="3544201" y="1292531"/>
            <a:ext cx="465267" cy="746754"/>
            <a:chOff x="6191900" y="1461531"/>
            <a:chExt cx="914400" cy="1370568"/>
          </a:xfrm>
        </p:grpSpPr>
        <p:pic>
          <p:nvPicPr>
            <p:cNvPr id="13" name="グラフィックス 12" descr="タクシー">
              <a:extLst>
                <a:ext uri="{FF2B5EF4-FFF2-40B4-BE49-F238E27FC236}">
                  <a16:creationId xmlns:a16="http://schemas.microsoft.com/office/drawing/2014/main" id="{7C909986-FF5C-1E48-B756-6BD5CF98D3E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91900" y="1461531"/>
              <a:ext cx="914400" cy="914400"/>
            </a:xfrm>
            <a:prstGeom prst="rect">
              <a:avLst/>
            </a:prstGeom>
          </p:spPr>
        </p:pic>
        <p:sp>
          <p:nvSpPr>
            <p:cNvPr id="14" name="テキスト ボックス 13">
              <a:extLst>
                <a:ext uri="{FF2B5EF4-FFF2-40B4-BE49-F238E27FC236}">
                  <a16:creationId xmlns:a16="http://schemas.microsoft.com/office/drawing/2014/main" id="{19CF0EAD-467E-6149-9C58-2BDAFDD9C214}"/>
                </a:ext>
              </a:extLst>
            </p:cNvPr>
            <p:cNvSpPr txBox="1"/>
            <p:nvPr/>
          </p:nvSpPr>
          <p:spPr>
            <a:xfrm>
              <a:off x="6216931" y="2462767"/>
              <a:ext cx="864340"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タクシー</a:t>
              </a:r>
              <a:endParaRPr kumimoji="1" lang="ja-JP" altLang="en-US">
                <a:latin typeface="Yu Gothic UI" panose="020B0500000000000000" pitchFamily="34" charset="-128"/>
                <a:ea typeface="Yu Gothic UI" panose="020B0500000000000000" pitchFamily="34" charset="-128"/>
              </a:endParaRPr>
            </a:p>
          </p:txBody>
        </p:sp>
      </p:grpSp>
      <p:grpSp>
        <p:nvGrpSpPr>
          <p:cNvPr id="15" name="グループ化 14">
            <a:extLst>
              <a:ext uri="{FF2B5EF4-FFF2-40B4-BE49-F238E27FC236}">
                <a16:creationId xmlns:a16="http://schemas.microsoft.com/office/drawing/2014/main" id="{4163D4EA-9261-3248-A270-1D41A0D45C69}"/>
              </a:ext>
            </a:extLst>
          </p:cNvPr>
          <p:cNvGrpSpPr/>
          <p:nvPr/>
        </p:nvGrpSpPr>
        <p:grpSpPr>
          <a:xfrm>
            <a:off x="1444205" y="3075607"/>
            <a:ext cx="515650" cy="698320"/>
            <a:chOff x="2778952" y="3181865"/>
            <a:chExt cx="1013419" cy="1281674"/>
          </a:xfrm>
        </p:grpSpPr>
        <p:pic>
          <p:nvPicPr>
            <p:cNvPr id="16" name="グラフィックス 15" descr="車">
              <a:extLst>
                <a:ext uri="{FF2B5EF4-FFF2-40B4-BE49-F238E27FC236}">
                  <a16:creationId xmlns:a16="http://schemas.microsoft.com/office/drawing/2014/main" id="{82B6CB27-CE30-D64D-8ACD-52DB8F5FAEE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28462" y="3181865"/>
              <a:ext cx="914400" cy="914400"/>
            </a:xfrm>
            <a:prstGeom prst="rect">
              <a:avLst/>
            </a:prstGeom>
          </p:spPr>
        </p:pic>
        <p:sp>
          <p:nvSpPr>
            <p:cNvPr id="17" name="テキスト ボックス 16">
              <a:extLst>
                <a:ext uri="{FF2B5EF4-FFF2-40B4-BE49-F238E27FC236}">
                  <a16:creationId xmlns:a16="http://schemas.microsoft.com/office/drawing/2014/main" id="{562465F7-07CF-A142-A954-FBAB7E4937DF}"/>
                </a:ext>
              </a:extLst>
            </p:cNvPr>
            <p:cNvSpPr txBox="1"/>
            <p:nvPr/>
          </p:nvSpPr>
          <p:spPr>
            <a:xfrm>
              <a:off x="2778952" y="4094207"/>
              <a:ext cx="1013419"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レンタカー</a:t>
              </a:r>
            </a:p>
          </p:txBody>
        </p:sp>
      </p:grpSp>
      <p:grpSp>
        <p:nvGrpSpPr>
          <p:cNvPr id="18" name="グループ化 17">
            <a:extLst>
              <a:ext uri="{FF2B5EF4-FFF2-40B4-BE49-F238E27FC236}">
                <a16:creationId xmlns:a16="http://schemas.microsoft.com/office/drawing/2014/main" id="{4DC864D5-2E60-1B44-95E2-FE896C5F9BF8}"/>
              </a:ext>
            </a:extLst>
          </p:cNvPr>
          <p:cNvGrpSpPr/>
          <p:nvPr/>
        </p:nvGrpSpPr>
        <p:grpSpPr>
          <a:xfrm>
            <a:off x="4634899" y="1862351"/>
            <a:ext cx="465267" cy="746754"/>
            <a:chOff x="7707165" y="1461531"/>
            <a:chExt cx="914400" cy="1370568"/>
          </a:xfrm>
        </p:grpSpPr>
        <p:pic>
          <p:nvPicPr>
            <p:cNvPr id="19" name="グラフィックス 18" descr="飛行機">
              <a:extLst>
                <a:ext uri="{FF2B5EF4-FFF2-40B4-BE49-F238E27FC236}">
                  <a16:creationId xmlns:a16="http://schemas.microsoft.com/office/drawing/2014/main" id="{785201D2-85BA-2F4A-94C9-CF8EAF818927}"/>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707165" y="1461531"/>
              <a:ext cx="914400" cy="914400"/>
            </a:xfrm>
            <a:prstGeom prst="rect">
              <a:avLst/>
            </a:prstGeom>
          </p:spPr>
        </p:pic>
        <p:sp>
          <p:nvSpPr>
            <p:cNvPr id="20" name="テキスト ボックス 19">
              <a:extLst>
                <a:ext uri="{FF2B5EF4-FFF2-40B4-BE49-F238E27FC236}">
                  <a16:creationId xmlns:a16="http://schemas.microsoft.com/office/drawing/2014/main" id="{9AB67771-734C-284D-B888-F1554D97C4EB}"/>
                </a:ext>
              </a:extLst>
            </p:cNvPr>
            <p:cNvSpPr txBox="1"/>
            <p:nvPr/>
          </p:nvSpPr>
          <p:spPr>
            <a:xfrm>
              <a:off x="7725784" y="2462767"/>
              <a:ext cx="877163"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飛行機</a:t>
              </a:r>
              <a:endParaRPr kumimoji="1" lang="ja-JP" altLang="en-US">
                <a:latin typeface="Yu Gothic UI" panose="020B0500000000000000" pitchFamily="34" charset="-128"/>
                <a:ea typeface="Yu Gothic UI" panose="020B0500000000000000" pitchFamily="34" charset="-128"/>
              </a:endParaRPr>
            </a:p>
          </p:txBody>
        </p:sp>
      </p:grpSp>
      <p:grpSp>
        <p:nvGrpSpPr>
          <p:cNvPr id="21" name="グループ化 20">
            <a:extLst>
              <a:ext uri="{FF2B5EF4-FFF2-40B4-BE49-F238E27FC236}">
                <a16:creationId xmlns:a16="http://schemas.microsoft.com/office/drawing/2014/main" id="{2E009E31-6A7F-4A46-9D14-FE87A6615C43}"/>
              </a:ext>
            </a:extLst>
          </p:cNvPr>
          <p:cNvGrpSpPr/>
          <p:nvPr/>
        </p:nvGrpSpPr>
        <p:grpSpPr>
          <a:xfrm>
            <a:off x="4634899" y="3095541"/>
            <a:ext cx="465267" cy="727680"/>
            <a:chOff x="9222430" y="1505124"/>
            <a:chExt cx="914400" cy="1335561"/>
          </a:xfrm>
        </p:grpSpPr>
        <p:pic>
          <p:nvPicPr>
            <p:cNvPr id="22" name="グラフィックス 21" descr="クルーズ船">
              <a:extLst>
                <a:ext uri="{FF2B5EF4-FFF2-40B4-BE49-F238E27FC236}">
                  <a16:creationId xmlns:a16="http://schemas.microsoft.com/office/drawing/2014/main" id="{FE74A391-C717-9C40-B820-033729DEA51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22430" y="1505124"/>
              <a:ext cx="914400" cy="914400"/>
            </a:xfrm>
            <a:prstGeom prst="rect">
              <a:avLst/>
            </a:prstGeom>
          </p:spPr>
        </p:pic>
        <p:sp>
          <p:nvSpPr>
            <p:cNvPr id="23" name="テキスト ボックス 22">
              <a:extLst>
                <a:ext uri="{FF2B5EF4-FFF2-40B4-BE49-F238E27FC236}">
                  <a16:creationId xmlns:a16="http://schemas.microsoft.com/office/drawing/2014/main" id="{B57460CD-C30D-9940-84F5-231746840387}"/>
                </a:ext>
              </a:extLst>
            </p:cNvPr>
            <p:cNvSpPr txBox="1"/>
            <p:nvPr/>
          </p:nvSpPr>
          <p:spPr>
            <a:xfrm>
              <a:off x="9471880" y="2471353"/>
              <a:ext cx="415498"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船</a:t>
              </a:r>
              <a:endParaRPr kumimoji="1" lang="ja-JP" altLang="en-US">
                <a:latin typeface="Yu Gothic UI" panose="020B0500000000000000" pitchFamily="34" charset="-128"/>
                <a:ea typeface="Yu Gothic UI" panose="020B0500000000000000" pitchFamily="34" charset="-128"/>
              </a:endParaRPr>
            </a:p>
          </p:txBody>
        </p:sp>
      </p:grpSp>
      <p:grpSp>
        <p:nvGrpSpPr>
          <p:cNvPr id="24" name="グループ化 23">
            <a:extLst>
              <a:ext uri="{FF2B5EF4-FFF2-40B4-BE49-F238E27FC236}">
                <a16:creationId xmlns:a16="http://schemas.microsoft.com/office/drawing/2014/main" id="{ADC202E5-55CE-EB42-9FB2-EF19EE42D33F}"/>
              </a:ext>
            </a:extLst>
          </p:cNvPr>
          <p:cNvGrpSpPr/>
          <p:nvPr/>
        </p:nvGrpSpPr>
        <p:grpSpPr>
          <a:xfrm>
            <a:off x="1841272" y="4288886"/>
            <a:ext cx="508309" cy="697385"/>
            <a:chOff x="4568826" y="3181865"/>
            <a:chExt cx="998991" cy="1279959"/>
          </a:xfrm>
        </p:grpSpPr>
        <p:pic>
          <p:nvPicPr>
            <p:cNvPr id="25" name="グラフィックス 24" descr="車">
              <a:extLst>
                <a:ext uri="{FF2B5EF4-FFF2-40B4-BE49-F238E27FC236}">
                  <a16:creationId xmlns:a16="http://schemas.microsoft.com/office/drawing/2014/main" id="{876C87EC-C244-A249-9074-ABD06187D4B0}"/>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611124" y="3181865"/>
              <a:ext cx="914400" cy="914400"/>
            </a:xfrm>
            <a:prstGeom prst="rect">
              <a:avLst/>
            </a:prstGeom>
          </p:spPr>
        </p:pic>
        <p:sp>
          <p:nvSpPr>
            <p:cNvPr id="26" name="テキスト ボックス 25">
              <a:extLst>
                <a:ext uri="{FF2B5EF4-FFF2-40B4-BE49-F238E27FC236}">
                  <a16:creationId xmlns:a16="http://schemas.microsoft.com/office/drawing/2014/main" id="{7D044C0B-C9C8-0B43-9CFE-DF2E8218AC75}"/>
                </a:ext>
              </a:extLst>
            </p:cNvPr>
            <p:cNvSpPr txBox="1"/>
            <p:nvPr/>
          </p:nvSpPr>
          <p:spPr>
            <a:xfrm>
              <a:off x="4568826" y="4092492"/>
              <a:ext cx="998991"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カーシェア</a:t>
              </a:r>
            </a:p>
          </p:txBody>
        </p:sp>
      </p:grpSp>
      <p:grpSp>
        <p:nvGrpSpPr>
          <p:cNvPr id="27" name="グループ化 26">
            <a:extLst>
              <a:ext uri="{FF2B5EF4-FFF2-40B4-BE49-F238E27FC236}">
                <a16:creationId xmlns:a16="http://schemas.microsoft.com/office/drawing/2014/main" id="{7ACEF7E2-EDC8-094E-B22E-BCF6B9ED15EB}"/>
              </a:ext>
            </a:extLst>
          </p:cNvPr>
          <p:cNvGrpSpPr/>
          <p:nvPr/>
        </p:nvGrpSpPr>
        <p:grpSpPr>
          <a:xfrm>
            <a:off x="2914963" y="4288886"/>
            <a:ext cx="612712" cy="698320"/>
            <a:chOff x="6044531" y="3181865"/>
            <a:chExt cx="1204177" cy="1281674"/>
          </a:xfrm>
        </p:grpSpPr>
        <p:pic>
          <p:nvPicPr>
            <p:cNvPr id="28" name="グラフィックス 27" descr="オートバイ">
              <a:extLst>
                <a:ext uri="{FF2B5EF4-FFF2-40B4-BE49-F238E27FC236}">
                  <a16:creationId xmlns:a16="http://schemas.microsoft.com/office/drawing/2014/main" id="{764D05A9-D3DC-884E-8916-E1814FEBFF3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8949" y="3181865"/>
              <a:ext cx="914400" cy="914400"/>
            </a:xfrm>
            <a:prstGeom prst="rect">
              <a:avLst/>
            </a:prstGeom>
          </p:spPr>
        </p:pic>
        <p:sp>
          <p:nvSpPr>
            <p:cNvPr id="29" name="テキスト ボックス 28">
              <a:extLst>
                <a:ext uri="{FF2B5EF4-FFF2-40B4-BE49-F238E27FC236}">
                  <a16:creationId xmlns:a16="http://schemas.microsoft.com/office/drawing/2014/main" id="{A3D18961-7B38-104B-B09A-299643782128}"/>
                </a:ext>
              </a:extLst>
            </p:cNvPr>
            <p:cNvSpPr txBox="1"/>
            <p:nvPr/>
          </p:nvSpPr>
          <p:spPr>
            <a:xfrm>
              <a:off x="6044531" y="4094207"/>
              <a:ext cx="1204177"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シェアバイク</a:t>
              </a:r>
              <a:endParaRPr kumimoji="1" lang="ja-JP" altLang="en-US">
                <a:latin typeface="Yu Gothic UI" panose="020B0500000000000000" pitchFamily="34" charset="-128"/>
                <a:ea typeface="Yu Gothic UI" panose="020B0500000000000000" pitchFamily="34" charset="-128"/>
              </a:endParaRPr>
            </a:p>
          </p:txBody>
        </p:sp>
      </p:grpSp>
      <p:grpSp>
        <p:nvGrpSpPr>
          <p:cNvPr id="30" name="グループ化 29">
            <a:extLst>
              <a:ext uri="{FF2B5EF4-FFF2-40B4-BE49-F238E27FC236}">
                <a16:creationId xmlns:a16="http://schemas.microsoft.com/office/drawing/2014/main" id="{E8F94C21-67C1-834E-A809-5F0E9ACEE317}"/>
              </a:ext>
            </a:extLst>
          </p:cNvPr>
          <p:cNvGrpSpPr/>
          <p:nvPr/>
        </p:nvGrpSpPr>
        <p:grpSpPr>
          <a:xfrm>
            <a:off x="4083568" y="4290194"/>
            <a:ext cx="713036" cy="696077"/>
            <a:chOff x="7503020" y="3181865"/>
            <a:chExt cx="1401346" cy="1277558"/>
          </a:xfrm>
        </p:grpSpPr>
        <p:pic>
          <p:nvPicPr>
            <p:cNvPr id="31" name="グラフィックス 30" descr="三輪車">
              <a:extLst>
                <a:ext uri="{FF2B5EF4-FFF2-40B4-BE49-F238E27FC236}">
                  <a16:creationId xmlns:a16="http://schemas.microsoft.com/office/drawing/2014/main" id="{3830553D-8FA2-784E-AF3E-026C6EAB187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725784" y="3181865"/>
              <a:ext cx="914400" cy="914400"/>
            </a:xfrm>
            <a:prstGeom prst="rect">
              <a:avLst/>
            </a:prstGeom>
          </p:spPr>
        </p:pic>
        <p:sp>
          <p:nvSpPr>
            <p:cNvPr id="32" name="テキスト ボックス 31">
              <a:extLst>
                <a:ext uri="{FF2B5EF4-FFF2-40B4-BE49-F238E27FC236}">
                  <a16:creationId xmlns:a16="http://schemas.microsoft.com/office/drawing/2014/main" id="{E8094EBA-9CC6-8E4A-8928-D8A7EB4CC136}"/>
                </a:ext>
              </a:extLst>
            </p:cNvPr>
            <p:cNvSpPr txBox="1"/>
            <p:nvPr/>
          </p:nvSpPr>
          <p:spPr>
            <a:xfrm>
              <a:off x="7503020" y="4090091"/>
              <a:ext cx="1401346"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シェアサイクル</a:t>
              </a:r>
              <a:endParaRPr kumimoji="1" lang="ja-JP" altLang="en-US">
                <a:latin typeface="Yu Gothic UI" panose="020B0500000000000000" pitchFamily="34" charset="-128"/>
                <a:ea typeface="Yu Gothic UI" panose="020B0500000000000000" pitchFamily="34" charset="-128"/>
              </a:endParaRPr>
            </a:p>
          </p:txBody>
        </p:sp>
      </p:grpSp>
      <p:pic>
        <p:nvPicPr>
          <p:cNvPr id="33" name="グラフィックス 32" descr="男性">
            <a:extLst>
              <a:ext uri="{FF2B5EF4-FFF2-40B4-BE49-F238E27FC236}">
                <a16:creationId xmlns:a16="http://schemas.microsoft.com/office/drawing/2014/main" id="{3B3FE5FD-C087-0842-9646-186F0DB676D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64119" y="2822144"/>
            <a:ext cx="914400" cy="914400"/>
          </a:xfrm>
          <a:prstGeom prst="rect">
            <a:avLst/>
          </a:prstGeom>
        </p:spPr>
      </p:pic>
      <p:cxnSp>
        <p:nvCxnSpPr>
          <p:cNvPr id="34" name="直線矢印コネクタ 33">
            <a:extLst>
              <a:ext uri="{FF2B5EF4-FFF2-40B4-BE49-F238E27FC236}">
                <a16:creationId xmlns:a16="http://schemas.microsoft.com/office/drawing/2014/main" id="{CDFF2970-4DD5-8F49-8BE7-F0AC5D8CC14F}"/>
              </a:ext>
            </a:extLst>
          </p:cNvPr>
          <p:cNvCxnSpPr/>
          <p:nvPr/>
        </p:nvCxnSpPr>
        <p:spPr>
          <a:xfrm flipV="1">
            <a:off x="3438448" y="2198930"/>
            <a:ext cx="240071" cy="62321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B9EF685-7E0B-6545-B827-D7619FE42EB5}"/>
              </a:ext>
            </a:extLst>
          </p:cNvPr>
          <p:cNvCxnSpPr>
            <a:cxnSpLocks/>
          </p:cNvCxnSpPr>
          <p:nvPr/>
        </p:nvCxnSpPr>
        <p:spPr>
          <a:xfrm flipH="1" flipV="1">
            <a:off x="2776476" y="2198930"/>
            <a:ext cx="222853" cy="62321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35B2191-B26D-C84B-912A-3508D507E4F2}"/>
              </a:ext>
            </a:extLst>
          </p:cNvPr>
          <p:cNvCxnSpPr>
            <a:cxnSpLocks/>
          </p:cNvCxnSpPr>
          <p:nvPr/>
        </p:nvCxnSpPr>
        <p:spPr>
          <a:xfrm flipH="1" flipV="1">
            <a:off x="2072815" y="2573601"/>
            <a:ext cx="842148" cy="46378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47967E1E-C593-9C4C-BAF2-9C190EFB6946}"/>
              </a:ext>
            </a:extLst>
          </p:cNvPr>
          <p:cNvCxnSpPr>
            <a:cxnSpLocks/>
          </p:cNvCxnSpPr>
          <p:nvPr/>
        </p:nvCxnSpPr>
        <p:spPr>
          <a:xfrm flipH="1">
            <a:off x="2048101" y="3279344"/>
            <a:ext cx="866862" cy="85091"/>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F84C03DF-58D6-144B-B50F-84F452A011EB}"/>
              </a:ext>
            </a:extLst>
          </p:cNvPr>
          <p:cNvCxnSpPr>
            <a:cxnSpLocks/>
          </p:cNvCxnSpPr>
          <p:nvPr/>
        </p:nvCxnSpPr>
        <p:spPr>
          <a:xfrm flipH="1">
            <a:off x="2282879" y="3589728"/>
            <a:ext cx="632084" cy="763248"/>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1B2505A4-A456-0144-97FD-799A69806089}"/>
              </a:ext>
            </a:extLst>
          </p:cNvPr>
          <p:cNvCxnSpPr>
            <a:cxnSpLocks/>
            <a:endCxn id="28" idx="0"/>
          </p:cNvCxnSpPr>
          <p:nvPr/>
        </p:nvCxnSpPr>
        <p:spPr>
          <a:xfrm>
            <a:off x="3205815" y="3836104"/>
            <a:ext cx="0" cy="452782"/>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C88E837-ED13-D64B-A49B-80D3B7A704F1}"/>
              </a:ext>
            </a:extLst>
          </p:cNvPr>
          <p:cNvCxnSpPr>
            <a:cxnSpLocks/>
          </p:cNvCxnSpPr>
          <p:nvPr/>
        </p:nvCxnSpPr>
        <p:spPr>
          <a:xfrm>
            <a:off x="3538564" y="3589728"/>
            <a:ext cx="658351" cy="763248"/>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D1479CCA-691F-D54C-92D4-E7C64E515896}"/>
              </a:ext>
            </a:extLst>
          </p:cNvPr>
          <p:cNvCxnSpPr>
            <a:cxnSpLocks/>
          </p:cNvCxnSpPr>
          <p:nvPr/>
        </p:nvCxnSpPr>
        <p:spPr>
          <a:xfrm>
            <a:off x="3538564" y="3279344"/>
            <a:ext cx="890984" cy="139448"/>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1A1594BC-4D25-1E49-90FD-76DE2C0AD937}"/>
              </a:ext>
            </a:extLst>
          </p:cNvPr>
          <p:cNvCxnSpPr>
            <a:cxnSpLocks/>
          </p:cNvCxnSpPr>
          <p:nvPr/>
        </p:nvCxnSpPr>
        <p:spPr>
          <a:xfrm flipV="1">
            <a:off x="3575634" y="2609105"/>
            <a:ext cx="794189" cy="43546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57B5111D-0695-104C-AAED-212C1CEDE303}"/>
              </a:ext>
            </a:extLst>
          </p:cNvPr>
          <p:cNvSpPr txBox="1"/>
          <p:nvPr/>
        </p:nvSpPr>
        <p:spPr>
          <a:xfrm>
            <a:off x="375030" y="5425750"/>
            <a:ext cx="5692584" cy="646331"/>
          </a:xfrm>
          <a:prstGeom prst="rect">
            <a:avLst/>
          </a:prstGeom>
          <a:noFill/>
        </p:spPr>
        <p:txBody>
          <a:bodyPr wrap="none" rtlCol="0">
            <a:spAutoFit/>
          </a:bodyPr>
          <a:lstStyle/>
          <a:p>
            <a:pPr algn="ctr"/>
            <a:r>
              <a:rPr lang="ja-JP" altLang="en-US" dirty="0">
                <a:latin typeface="Yu Gothic UI" panose="020B0500000000000000" pitchFamily="34" charset="-128"/>
                <a:ea typeface="Yu Gothic UI" panose="020B0500000000000000" pitchFamily="34" charset="-128"/>
              </a:rPr>
              <a:t>個別に手配</a:t>
            </a:r>
            <a:endParaRPr lang="en-US" altLang="ja-JP" dirty="0">
              <a:latin typeface="Yu Gothic UI" panose="020B0500000000000000" pitchFamily="34" charset="-128"/>
              <a:ea typeface="Yu Gothic UI" panose="020B0500000000000000" pitchFamily="34" charset="-128"/>
            </a:endParaRPr>
          </a:p>
          <a:p>
            <a:pPr algn="ctr"/>
            <a:r>
              <a:rPr lang="ja-JP" altLang="en-US" dirty="0">
                <a:latin typeface="Yu Gothic UI" panose="020B0500000000000000" pitchFamily="34" charset="-128"/>
                <a:ea typeface="Yu Gothic UI" panose="020B0500000000000000" pitchFamily="34" charset="-128"/>
              </a:rPr>
              <a:t>（路線・時刻確認、経路検索、予約、支払い、チケット等）</a:t>
            </a:r>
            <a:endParaRPr kumimoji="1" lang="ja-JP" altLang="en-US" dirty="0">
              <a:latin typeface="Yu Gothic UI" panose="020B0500000000000000" pitchFamily="34" charset="-128"/>
              <a:ea typeface="Yu Gothic UI" panose="020B0500000000000000" pitchFamily="34" charset="-128"/>
            </a:endParaRPr>
          </a:p>
        </p:txBody>
      </p:sp>
      <p:grpSp>
        <p:nvGrpSpPr>
          <p:cNvPr id="44" name="グループ化 43">
            <a:extLst>
              <a:ext uri="{FF2B5EF4-FFF2-40B4-BE49-F238E27FC236}">
                <a16:creationId xmlns:a16="http://schemas.microsoft.com/office/drawing/2014/main" id="{A8F98FB0-69C2-8242-9816-2299D2C7909A}"/>
              </a:ext>
            </a:extLst>
          </p:cNvPr>
          <p:cNvGrpSpPr/>
          <p:nvPr/>
        </p:nvGrpSpPr>
        <p:grpSpPr>
          <a:xfrm>
            <a:off x="7154240" y="1862351"/>
            <a:ext cx="465267" cy="746754"/>
            <a:chOff x="2836700" y="1461531"/>
            <a:chExt cx="914400" cy="1370568"/>
          </a:xfrm>
        </p:grpSpPr>
        <p:pic>
          <p:nvPicPr>
            <p:cNvPr id="45" name="グラフィックス 44" descr="路面電車">
              <a:extLst>
                <a:ext uri="{FF2B5EF4-FFF2-40B4-BE49-F238E27FC236}">
                  <a16:creationId xmlns:a16="http://schemas.microsoft.com/office/drawing/2014/main" id="{ADB6B0D7-265D-EA49-A5EC-50F53923E17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36700" y="1461531"/>
              <a:ext cx="914400" cy="914400"/>
            </a:xfrm>
            <a:prstGeom prst="rect">
              <a:avLst/>
            </a:prstGeom>
          </p:spPr>
        </p:pic>
        <p:sp>
          <p:nvSpPr>
            <p:cNvPr id="46" name="テキスト ボックス 45">
              <a:extLst>
                <a:ext uri="{FF2B5EF4-FFF2-40B4-BE49-F238E27FC236}">
                  <a16:creationId xmlns:a16="http://schemas.microsoft.com/office/drawing/2014/main" id="{DA9B2A2F-23EC-3145-A8A6-7B4DA64BCE72}"/>
                </a:ext>
              </a:extLst>
            </p:cNvPr>
            <p:cNvSpPr txBox="1"/>
            <p:nvPr/>
          </p:nvSpPr>
          <p:spPr>
            <a:xfrm>
              <a:off x="2970734" y="2462767"/>
              <a:ext cx="646331"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鉄道</a:t>
              </a:r>
              <a:endParaRPr kumimoji="1" lang="ja-JP" altLang="en-US">
                <a:latin typeface="Yu Gothic UI" panose="020B0500000000000000" pitchFamily="34" charset="-128"/>
                <a:ea typeface="Yu Gothic UI" panose="020B0500000000000000" pitchFamily="34" charset="-128"/>
              </a:endParaRPr>
            </a:p>
          </p:txBody>
        </p:sp>
      </p:grpSp>
      <p:grpSp>
        <p:nvGrpSpPr>
          <p:cNvPr id="47" name="グループ化 46">
            <a:extLst>
              <a:ext uri="{FF2B5EF4-FFF2-40B4-BE49-F238E27FC236}">
                <a16:creationId xmlns:a16="http://schemas.microsoft.com/office/drawing/2014/main" id="{71008DF9-A6D3-DD47-B968-A1B397A1D490}"/>
              </a:ext>
            </a:extLst>
          </p:cNvPr>
          <p:cNvGrpSpPr/>
          <p:nvPr/>
        </p:nvGrpSpPr>
        <p:grpSpPr>
          <a:xfrm>
            <a:off x="8204238" y="1292924"/>
            <a:ext cx="465267" cy="746754"/>
            <a:chOff x="4611124" y="1461531"/>
            <a:chExt cx="914400" cy="1370568"/>
          </a:xfrm>
        </p:grpSpPr>
        <p:pic>
          <p:nvPicPr>
            <p:cNvPr id="48" name="グラフィックス 47" descr="バス">
              <a:extLst>
                <a:ext uri="{FF2B5EF4-FFF2-40B4-BE49-F238E27FC236}">
                  <a16:creationId xmlns:a16="http://schemas.microsoft.com/office/drawing/2014/main" id="{111F61FB-C5E0-2948-9F54-C145082C6DC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11124" y="1461531"/>
              <a:ext cx="914400" cy="914400"/>
            </a:xfrm>
            <a:prstGeom prst="rect">
              <a:avLst/>
            </a:prstGeom>
          </p:spPr>
        </p:pic>
        <p:sp>
          <p:nvSpPr>
            <p:cNvPr id="49" name="テキスト ボックス 48">
              <a:extLst>
                <a:ext uri="{FF2B5EF4-FFF2-40B4-BE49-F238E27FC236}">
                  <a16:creationId xmlns:a16="http://schemas.microsoft.com/office/drawing/2014/main" id="{858CAEB1-C92D-2046-A7B5-2AB11C97B993}"/>
                </a:ext>
              </a:extLst>
            </p:cNvPr>
            <p:cNvSpPr txBox="1"/>
            <p:nvPr/>
          </p:nvSpPr>
          <p:spPr>
            <a:xfrm>
              <a:off x="4794850" y="2462767"/>
              <a:ext cx="546945"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バス</a:t>
              </a:r>
              <a:endParaRPr kumimoji="1" lang="ja-JP" altLang="en-US">
                <a:latin typeface="Yu Gothic UI" panose="020B0500000000000000" pitchFamily="34" charset="-128"/>
                <a:ea typeface="Yu Gothic UI" panose="020B0500000000000000" pitchFamily="34" charset="-128"/>
              </a:endParaRPr>
            </a:p>
          </p:txBody>
        </p:sp>
      </p:grpSp>
      <p:grpSp>
        <p:nvGrpSpPr>
          <p:cNvPr id="50" name="グループ化 49">
            <a:extLst>
              <a:ext uri="{FF2B5EF4-FFF2-40B4-BE49-F238E27FC236}">
                <a16:creationId xmlns:a16="http://schemas.microsoft.com/office/drawing/2014/main" id="{EB29571B-284F-924E-A9B5-55262DC15B3B}"/>
              </a:ext>
            </a:extLst>
          </p:cNvPr>
          <p:cNvGrpSpPr/>
          <p:nvPr/>
        </p:nvGrpSpPr>
        <p:grpSpPr>
          <a:xfrm>
            <a:off x="9254236" y="1292531"/>
            <a:ext cx="465267" cy="746754"/>
            <a:chOff x="6191900" y="1461531"/>
            <a:chExt cx="914400" cy="1370568"/>
          </a:xfrm>
        </p:grpSpPr>
        <p:pic>
          <p:nvPicPr>
            <p:cNvPr id="51" name="グラフィックス 50" descr="タクシー">
              <a:extLst>
                <a:ext uri="{FF2B5EF4-FFF2-40B4-BE49-F238E27FC236}">
                  <a16:creationId xmlns:a16="http://schemas.microsoft.com/office/drawing/2014/main" id="{40AAF080-54BA-CF43-953D-5B6452DD849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91900" y="1461531"/>
              <a:ext cx="914400" cy="914400"/>
            </a:xfrm>
            <a:prstGeom prst="rect">
              <a:avLst/>
            </a:prstGeom>
          </p:spPr>
        </p:pic>
        <p:sp>
          <p:nvSpPr>
            <p:cNvPr id="52" name="テキスト ボックス 51">
              <a:extLst>
                <a:ext uri="{FF2B5EF4-FFF2-40B4-BE49-F238E27FC236}">
                  <a16:creationId xmlns:a16="http://schemas.microsoft.com/office/drawing/2014/main" id="{44D0EA15-2D3A-944A-A704-589404EFB75B}"/>
                </a:ext>
              </a:extLst>
            </p:cNvPr>
            <p:cNvSpPr txBox="1"/>
            <p:nvPr/>
          </p:nvSpPr>
          <p:spPr>
            <a:xfrm>
              <a:off x="6216931" y="2462767"/>
              <a:ext cx="864340"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タクシー</a:t>
              </a:r>
              <a:endParaRPr kumimoji="1" lang="ja-JP" altLang="en-US">
                <a:latin typeface="Yu Gothic UI" panose="020B0500000000000000" pitchFamily="34" charset="-128"/>
                <a:ea typeface="Yu Gothic UI" panose="020B0500000000000000" pitchFamily="34" charset="-128"/>
              </a:endParaRPr>
            </a:p>
          </p:txBody>
        </p:sp>
      </p:grpSp>
      <p:grpSp>
        <p:nvGrpSpPr>
          <p:cNvPr id="53" name="グループ化 52">
            <a:extLst>
              <a:ext uri="{FF2B5EF4-FFF2-40B4-BE49-F238E27FC236}">
                <a16:creationId xmlns:a16="http://schemas.microsoft.com/office/drawing/2014/main" id="{11F8A49F-A281-9F40-8061-3C612EB83333}"/>
              </a:ext>
            </a:extLst>
          </p:cNvPr>
          <p:cNvGrpSpPr/>
          <p:nvPr/>
        </p:nvGrpSpPr>
        <p:grpSpPr>
          <a:xfrm>
            <a:off x="7154240" y="3075607"/>
            <a:ext cx="515650" cy="698320"/>
            <a:chOff x="2778952" y="3181865"/>
            <a:chExt cx="1013419" cy="1281674"/>
          </a:xfrm>
        </p:grpSpPr>
        <p:pic>
          <p:nvPicPr>
            <p:cNvPr id="54" name="グラフィックス 53" descr="車">
              <a:extLst>
                <a:ext uri="{FF2B5EF4-FFF2-40B4-BE49-F238E27FC236}">
                  <a16:creationId xmlns:a16="http://schemas.microsoft.com/office/drawing/2014/main" id="{96885CEE-7925-BA42-9273-7A1FB8CDD02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28462" y="3181865"/>
              <a:ext cx="914400" cy="914400"/>
            </a:xfrm>
            <a:prstGeom prst="rect">
              <a:avLst/>
            </a:prstGeom>
          </p:spPr>
        </p:pic>
        <p:sp>
          <p:nvSpPr>
            <p:cNvPr id="55" name="テキスト ボックス 54">
              <a:extLst>
                <a:ext uri="{FF2B5EF4-FFF2-40B4-BE49-F238E27FC236}">
                  <a16:creationId xmlns:a16="http://schemas.microsoft.com/office/drawing/2014/main" id="{83BC61E5-0E88-2348-A50E-BDE0DE59F409}"/>
                </a:ext>
              </a:extLst>
            </p:cNvPr>
            <p:cNvSpPr txBox="1"/>
            <p:nvPr/>
          </p:nvSpPr>
          <p:spPr>
            <a:xfrm>
              <a:off x="2778952" y="4094207"/>
              <a:ext cx="1013419"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レンタカー</a:t>
              </a:r>
            </a:p>
          </p:txBody>
        </p:sp>
      </p:grpSp>
      <p:grpSp>
        <p:nvGrpSpPr>
          <p:cNvPr id="56" name="グループ化 55">
            <a:extLst>
              <a:ext uri="{FF2B5EF4-FFF2-40B4-BE49-F238E27FC236}">
                <a16:creationId xmlns:a16="http://schemas.microsoft.com/office/drawing/2014/main" id="{79E8B55C-C069-3F45-9CCF-6F8E395A5338}"/>
              </a:ext>
            </a:extLst>
          </p:cNvPr>
          <p:cNvGrpSpPr/>
          <p:nvPr/>
        </p:nvGrpSpPr>
        <p:grpSpPr>
          <a:xfrm>
            <a:off x="10344934" y="1862351"/>
            <a:ext cx="465267" cy="746754"/>
            <a:chOff x="7707165" y="1461531"/>
            <a:chExt cx="914400" cy="1370568"/>
          </a:xfrm>
        </p:grpSpPr>
        <p:pic>
          <p:nvPicPr>
            <p:cNvPr id="57" name="グラフィックス 56" descr="飛行機">
              <a:extLst>
                <a:ext uri="{FF2B5EF4-FFF2-40B4-BE49-F238E27FC236}">
                  <a16:creationId xmlns:a16="http://schemas.microsoft.com/office/drawing/2014/main" id="{2452C37E-49D7-C24E-AFA8-1C147D5E9CA5}"/>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707165" y="1461531"/>
              <a:ext cx="914400" cy="914400"/>
            </a:xfrm>
            <a:prstGeom prst="rect">
              <a:avLst/>
            </a:prstGeom>
          </p:spPr>
        </p:pic>
        <p:sp>
          <p:nvSpPr>
            <p:cNvPr id="58" name="テキスト ボックス 57">
              <a:extLst>
                <a:ext uri="{FF2B5EF4-FFF2-40B4-BE49-F238E27FC236}">
                  <a16:creationId xmlns:a16="http://schemas.microsoft.com/office/drawing/2014/main" id="{C552E6C0-34D1-244A-981B-0C674FC06C73}"/>
                </a:ext>
              </a:extLst>
            </p:cNvPr>
            <p:cNvSpPr txBox="1"/>
            <p:nvPr/>
          </p:nvSpPr>
          <p:spPr>
            <a:xfrm>
              <a:off x="7725784" y="2462767"/>
              <a:ext cx="877163"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飛行機</a:t>
              </a:r>
              <a:endParaRPr kumimoji="1" lang="ja-JP" altLang="en-US">
                <a:latin typeface="Yu Gothic UI" panose="020B0500000000000000" pitchFamily="34" charset="-128"/>
                <a:ea typeface="Yu Gothic UI" panose="020B0500000000000000" pitchFamily="34" charset="-128"/>
              </a:endParaRPr>
            </a:p>
          </p:txBody>
        </p:sp>
      </p:grpSp>
      <p:grpSp>
        <p:nvGrpSpPr>
          <p:cNvPr id="59" name="グループ化 58">
            <a:extLst>
              <a:ext uri="{FF2B5EF4-FFF2-40B4-BE49-F238E27FC236}">
                <a16:creationId xmlns:a16="http://schemas.microsoft.com/office/drawing/2014/main" id="{C9D0B13C-0FCB-0748-9F45-A1EA5F54839B}"/>
              </a:ext>
            </a:extLst>
          </p:cNvPr>
          <p:cNvGrpSpPr/>
          <p:nvPr/>
        </p:nvGrpSpPr>
        <p:grpSpPr>
          <a:xfrm>
            <a:off x="10344934" y="3095541"/>
            <a:ext cx="465267" cy="727680"/>
            <a:chOff x="9222430" y="1505124"/>
            <a:chExt cx="914400" cy="1335561"/>
          </a:xfrm>
        </p:grpSpPr>
        <p:pic>
          <p:nvPicPr>
            <p:cNvPr id="60" name="グラフィックス 59" descr="クルーズ船">
              <a:extLst>
                <a:ext uri="{FF2B5EF4-FFF2-40B4-BE49-F238E27FC236}">
                  <a16:creationId xmlns:a16="http://schemas.microsoft.com/office/drawing/2014/main" id="{35692D00-A340-554A-AB02-2993264C5CA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22430" y="1505124"/>
              <a:ext cx="914400" cy="914400"/>
            </a:xfrm>
            <a:prstGeom prst="rect">
              <a:avLst/>
            </a:prstGeom>
          </p:spPr>
        </p:pic>
        <p:sp>
          <p:nvSpPr>
            <p:cNvPr id="61" name="テキスト ボックス 60">
              <a:extLst>
                <a:ext uri="{FF2B5EF4-FFF2-40B4-BE49-F238E27FC236}">
                  <a16:creationId xmlns:a16="http://schemas.microsoft.com/office/drawing/2014/main" id="{D5C8A980-DE85-7B4E-82E5-132568EC7631}"/>
                </a:ext>
              </a:extLst>
            </p:cNvPr>
            <p:cNvSpPr txBox="1"/>
            <p:nvPr/>
          </p:nvSpPr>
          <p:spPr>
            <a:xfrm>
              <a:off x="9471880" y="2471353"/>
              <a:ext cx="415498"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船</a:t>
              </a:r>
              <a:endParaRPr kumimoji="1" lang="ja-JP" altLang="en-US">
                <a:latin typeface="Yu Gothic UI" panose="020B0500000000000000" pitchFamily="34" charset="-128"/>
                <a:ea typeface="Yu Gothic UI" panose="020B0500000000000000" pitchFamily="34" charset="-128"/>
              </a:endParaRPr>
            </a:p>
          </p:txBody>
        </p:sp>
      </p:grpSp>
      <p:grpSp>
        <p:nvGrpSpPr>
          <p:cNvPr id="62" name="グループ化 61">
            <a:extLst>
              <a:ext uri="{FF2B5EF4-FFF2-40B4-BE49-F238E27FC236}">
                <a16:creationId xmlns:a16="http://schemas.microsoft.com/office/drawing/2014/main" id="{AA18C6ED-EEBF-D84D-830A-CFE956607C4E}"/>
              </a:ext>
            </a:extLst>
          </p:cNvPr>
          <p:cNvGrpSpPr/>
          <p:nvPr/>
        </p:nvGrpSpPr>
        <p:grpSpPr>
          <a:xfrm>
            <a:off x="7551307" y="4288886"/>
            <a:ext cx="508309" cy="697385"/>
            <a:chOff x="4568826" y="3181865"/>
            <a:chExt cx="998991" cy="1279959"/>
          </a:xfrm>
        </p:grpSpPr>
        <p:pic>
          <p:nvPicPr>
            <p:cNvPr id="63" name="グラフィックス 62" descr="車">
              <a:extLst>
                <a:ext uri="{FF2B5EF4-FFF2-40B4-BE49-F238E27FC236}">
                  <a16:creationId xmlns:a16="http://schemas.microsoft.com/office/drawing/2014/main" id="{D2CA6B56-10CA-074C-9202-A7399BB82A59}"/>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611124" y="3181865"/>
              <a:ext cx="914400" cy="914400"/>
            </a:xfrm>
            <a:prstGeom prst="rect">
              <a:avLst/>
            </a:prstGeom>
          </p:spPr>
        </p:pic>
        <p:sp>
          <p:nvSpPr>
            <p:cNvPr id="64" name="テキスト ボックス 63">
              <a:extLst>
                <a:ext uri="{FF2B5EF4-FFF2-40B4-BE49-F238E27FC236}">
                  <a16:creationId xmlns:a16="http://schemas.microsoft.com/office/drawing/2014/main" id="{E4090229-D621-8746-AEDC-49AAED6AF80B}"/>
                </a:ext>
              </a:extLst>
            </p:cNvPr>
            <p:cNvSpPr txBox="1"/>
            <p:nvPr/>
          </p:nvSpPr>
          <p:spPr>
            <a:xfrm>
              <a:off x="4568826" y="4092492"/>
              <a:ext cx="998991"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カーシェア</a:t>
              </a:r>
            </a:p>
          </p:txBody>
        </p:sp>
      </p:grpSp>
      <p:grpSp>
        <p:nvGrpSpPr>
          <p:cNvPr id="65" name="グループ化 64">
            <a:extLst>
              <a:ext uri="{FF2B5EF4-FFF2-40B4-BE49-F238E27FC236}">
                <a16:creationId xmlns:a16="http://schemas.microsoft.com/office/drawing/2014/main" id="{ADBD80DE-5EDA-0E4A-A1A5-A9E85A442D47}"/>
              </a:ext>
            </a:extLst>
          </p:cNvPr>
          <p:cNvGrpSpPr/>
          <p:nvPr/>
        </p:nvGrpSpPr>
        <p:grpSpPr>
          <a:xfrm>
            <a:off x="8624998" y="4288886"/>
            <a:ext cx="612712" cy="698320"/>
            <a:chOff x="6044531" y="3181865"/>
            <a:chExt cx="1204177" cy="1281674"/>
          </a:xfrm>
        </p:grpSpPr>
        <p:pic>
          <p:nvPicPr>
            <p:cNvPr id="66" name="グラフィックス 65" descr="オートバイ">
              <a:extLst>
                <a:ext uri="{FF2B5EF4-FFF2-40B4-BE49-F238E27FC236}">
                  <a16:creationId xmlns:a16="http://schemas.microsoft.com/office/drawing/2014/main" id="{E3C2975C-C4C6-344E-9609-AB4E68806C5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8949" y="3181865"/>
              <a:ext cx="914400" cy="914400"/>
            </a:xfrm>
            <a:prstGeom prst="rect">
              <a:avLst/>
            </a:prstGeom>
          </p:spPr>
        </p:pic>
        <p:sp>
          <p:nvSpPr>
            <p:cNvPr id="67" name="テキスト ボックス 66">
              <a:extLst>
                <a:ext uri="{FF2B5EF4-FFF2-40B4-BE49-F238E27FC236}">
                  <a16:creationId xmlns:a16="http://schemas.microsoft.com/office/drawing/2014/main" id="{AB4C5D25-DC6B-284A-8EE6-56ACEB792EE1}"/>
                </a:ext>
              </a:extLst>
            </p:cNvPr>
            <p:cNvSpPr txBox="1"/>
            <p:nvPr/>
          </p:nvSpPr>
          <p:spPr>
            <a:xfrm>
              <a:off x="6044531" y="4094207"/>
              <a:ext cx="1204177"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シェアバイク</a:t>
              </a:r>
              <a:endParaRPr kumimoji="1" lang="ja-JP" altLang="en-US">
                <a:latin typeface="Yu Gothic UI" panose="020B0500000000000000" pitchFamily="34" charset="-128"/>
                <a:ea typeface="Yu Gothic UI" panose="020B0500000000000000" pitchFamily="34" charset="-128"/>
              </a:endParaRPr>
            </a:p>
          </p:txBody>
        </p:sp>
      </p:grpSp>
      <p:grpSp>
        <p:nvGrpSpPr>
          <p:cNvPr id="68" name="グループ化 67">
            <a:extLst>
              <a:ext uri="{FF2B5EF4-FFF2-40B4-BE49-F238E27FC236}">
                <a16:creationId xmlns:a16="http://schemas.microsoft.com/office/drawing/2014/main" id="{E16E0733-83F1-5C4B-916A-840D032AF867}"/>
              </a:ext>
            </a:extLst>
          </p:cNvPr>
          <p:cNvGrpSpPr/>
          <p:nvPr/>
        </p:nvGrpSpPr>
        <p:grpSpPr>
          <a:xfrm>
            <a:off x="9793603" y="4290194"/>
            <a:ext cx="713036" cy="696077"/>
            <a:chOff x="7503020" y="3181865"/>
            <a:chExt cx="1401346" cy="1277558"/>
          </a:xfrm>
        </p:grpSpPr>
        <p:pic>
          <p:nvPicPr>
            <p:cNvPr id="69" name="グラフィックス 68" descr="三輪車">
              <a:extLst>
                <a:ext uri="{FF2B5EF4-FFF2-40B4-BE49-F238E27FC236}">
                  <a16:creationId xmlns:a16="http://schemas.microsoft.com/office/drawing/2014/main" id="{F526C080-D9FC-7743-8724-95F53395754A}"/>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725784" y="3181865"/>
              <a:ext cx="914400" cy="914400"/>
            </a:xfrm>
            <a:prstGeom prst="rect">
              <a:avLst/>
            </a:prstGeom>
          </p:spPr>
        </p:pic>
        <p:sp>
          <p:nvSpPr>
            <p:cNvPr id="70" name="テキスト ボックス 69">
              <a:extLst>
                <a:ext uri="{FF2B5EF4-FFF2-40B4-BE49-F238E27FC236}">
                  <a16:creationId xmlns:a16="http://schemas.microsoft.com/office/drawing/2014/main" id="{B6C589A4-0F34-614F-B24B-0B3D0776315C}"/>
                </a:ext>
              </a:extLst>
            </p:cNvPr>
            <p:cNvSpPr txBox="1"/>
            <p:nvPr/>
          </p:nvSpPr>
          <p:spPr>
            <a:xfrm>
              <a:off x="7503020" y="4090091"/>
              <a:ext cx="1401346"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シェアサイクル</a:t>
              </a:r>
              <a:endParaRPr kumimoji="1" lang="ja-JP" altLang="en-US">
                <a:latin typeface="Yu Gothic UI" panose="020B0500000000000000" pitchFamily="34" charset="-128"/>
                <a:ea typeface="Yu Gothic UI" panose="020B0500000000000000" pitchFamily="34" charset="-128"/>
              </a:endParaRPr>
            </a:p>
          </p:txBody>
        </p:sp>
      </p:grpSp>
      <p:pic>
        <p:nvPicPr>
          <p:cNvPr id="71" name="グラフィックス 70" descr="男性">
            <a:extLst>
              <a:ext uri="{FF2B5EF4-FFF2-40B4-BE49-F238E27FC236}">
                <a16:creationId xmlns:a16="http://schemas.microsoft.com/office/drawing/2014/main" id="{294FB03C-8F60-314E-A770-B8D252B1BD3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24149" y="2892288"/>
            <a:ext cx="914400" cy="914400"/>
          </a:xfrm>
          <a:prstGeom prst="rect">
            <a:avLst/>
          </a:prstGeom>
        </p:spPr>
      </p:pic>
      <p:cxnSp>
        <p:nvCxnSpPr>
          <p:cNvPr id="72" name="直線矢印コネクタ 71">
            <a:extLst>
              <a:ext uri="{FF2B5EF4-FFF2-40B4-BE49-F238E27FC236}">
                <a16:creationId xmlns:a16="http://schemas.microsoft.com/office/drawing/2014/main" id="{E963515C-E1EE-3249-815D-257D7BE1222F}"/>
              </a:ext>
            </a:extLst>
          </p:cNvPr>
          <p:cNvCxnSpPr>
            <a:cxnSpLocks/>
          </p:cNvCxnSpPr>
          <p:nvPr/>
        </p:nvCxnSpPr>
        <p:spPr>
          <a:xfrm flipV="1">
            <a:off x="9225657" y="2198930"/>
            <a:ext cx="162897" cy="395068"/>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CD8221B5-02D7-3242-ABF7-4355A2F16912}"/>
              </a:ext>
            </a:extLst>
          </p:cNvPr>
          <p:cNvCxnSpPr>
            <a:cxnSpLocks/>
          </p:cNvCxnSpPr>
          <p:nvPr/>
        </p:nvCxnSpPr>
        <p:spPr>
          <a:xfrm flipH="1" flipV="1">
            <a:off x="8486512" y="2198930"/>
            <a:ext cx="161382" cy="374671"/>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01D35869-C00C-0441-B330-7AF58E7AA0AA}"/>
              </a:ext>
            </a:extLst>
          </p:cNvPr>
          <p:cNvCxnSpPr>
            <a:cxnSpLocks/>
          </p:cNvCxnSpPr>
          <p:nvPr/>
        </p:nvCxnSpPr>
        <p:spPr>
          <a:xfrm flipH="1" flipV="1">
            <a:off x="7782850" y="2573602"/>
            <a:ext cx="579961" cy="333633"/>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508E3E5-C722-2446-A58B-F266F7B78F63}"/>
              </a:ext>
            </a:extLst>
          </p:cNvPr>
          <p:cNvCxnSpPr>
            <a:cxnSpLocks/>
            <a:stCxn id="5" idx="2"/>
          </p:cNvCxnSpPr>
          <p:nvPr/>
        </p:nvCxnSpPr>
        <p:spPr>
          <a:xfrm flipH="1">
            <a:off x="7758136" y="3253381"/>
            <a:ext cx="487222" cy="11105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447ECCA1-C506-C543-8545-301AEB0D3E82}"/>
              </a:ext>
            </a:extLst>
          </p:cNvPr>
          <p:cNvCxnSpPr>
            <a:cxnSpLocks/>
            <a:stCxn id="5" idx="3"/>
          </p:cNvCxnSpPr>
          <p:nvPr/>
        </p:nvCxnSpPr>
        <p:spPr>
          <a:xfrm flipH="1">
            <a:off x="7992914" y="3783766"/>
            <a:ext cx="450122" cy="56921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B504784D-17C4-5C4D-932B-841FCEA952AD}"/>
              </a:ext>
            </a:extLst>
          </p:cNvPr>
          <p:cNvCxnSpPr>
            <a:cxnSpLocks/>
            <a:stCxn id="5" idx="4"/>
            <a:endCxn id="66" idx="0"/>
          </p:cNvCxnSpPr>
          <p:nvPr/>
        </p:nvCxnSpPr>
        <p:spPr>
          <a:xfrm flipH="1">
            <a:off x="8915850" y="4003459"/>
            <a:ext cx="4422" cy="285427"/>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F3F11C45-29F7-1449-83E7-F1B526802215}"/>
              </a:ext>
            </a:extLst>
          </p:cNvPr>
          <p:cNvCxnSpPr>
            <a:cxnSpLocks/>
            <a:stCxn id="5" idx="5"/>
          </p:cNvCxnSpPr>
          <p:nvPr/>
        </p:nvCxnSpPr>
        <p:spPr>
          <a:xfrm>
            <a:off x="9397508" y="3783766"/>
            <a:ext cx="509442" cy="56921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C9971A7C-2B7A-7747-ABE3-B623E7EC052B}"/>
              </a:ext>
            </a:extLst>
          </p:cNvPr>
          <p:cNvCxnSpPr>
            <a:cxnSpLocks/>
            <a:stCxn id="5" idx="6"/>
          </p:cNvCxnSpPr>
          <p:nvPr/>
        </p:nvCxnSpPr>
        <p:spPr>
          <a:xfrm>
            <a:off x="9595186" y="3253381"/>
            <a:ext cx="544397" cy="165411"/>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89071AB7-A6B6-2942-BFD0-6BCC07F351B1}"/>
              </a:ext>
            </a:extLst>
          </p:cNvPr>
          <p:cNvCxnSpPr>
            <a:cxnSpLocks/>
          </p:cNvCxnSpPr>
          <p:nvPr/>
        </p:nvCxnSpPr>
        <p:spPr>
          <a:xfrm flipV="1">
            <a:off x="9524568" y="2609105"/>
            <a:ext cx="555290" cy="3167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3FD0D658-FD15-BD43-A767-2224DC8800C2}"/>
              </a:ext>
            </a:extLst>
          </p:cNvPr>
          <p:cNvSpPr txBox="1"/>
          <p:nvPr/>
        </p:nvSpPr>
        <p:spPr>
          <a:xfrm>
            <a:off x="6085067" y="5425750"/>
            <a:ext cx="5692584" cy="646331"/>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まとめて手配</a:t>
            </a:r>
            <a:endParaRPr lang="en-US" altLang="ja-JP" dirty="0">
              <a:latin typeface="Yu Gothic UI" panose="020B0500000000000000" pitchFamily="34" charset="-128"/>
              <a:ea typeface="Yu Gothic UI" panose="020B0500000000000000" pitchFamily="34" charset="-128"/>
            </a:endParaRPr>
          </a:p>
          <a:p>
            <a:pPr algn="ctr"/>
            <a:r>
              <a:rPr lang="ja-JP" altLang="en-US">
                <a:latin typeface="Yu Gothic UI" panose="020B0500000000000000" pitchFamily="34" charset="-128"/>
                <a:ea typeface="Yu Gothic UI" panose="020B0500000000000000" pitchFamily="34" charset="-128"/>
              </a:rPr>
              <a:t>（路線・時刻確認、経路検索、予約、支払い、チケット等）</a:t>
            </a:r>
            <a:endParaRPr kumimoji="1" lang="ja-JP" altLang="en-US">
              <a:latin typeface="Yu Gothic UI" panose="020B0500000000000000" pitchFamily="34" charset="-128"/>
              <a:ea typeface="Yu Gothic UI" panose="020B0500000000000000" pitchFamily="34" charset="-128"/>
            </a:endParaRPr>
          </a:p>
        </p:txBody>
      </p:sp>
      <p:sp>
        <p:nvSpPr>
          <p:cNvPr id="82" name="上矢印 81">
            <a:extLst>
              <a:ext uri="{FF2B5EF4-FFF2-40B4-BE49-F238E27FC236}">
                <a16:creationId xmlns:a16="http://schemas.microsoft.com/office/drawing/2014/main" id="{497E6702-E5B0-1E40-8D04-C9A1667837C2}"/>
              </a:ext>
            </a:extLst>
          </p:cNvPr>
          <p:cNvSpPr/>
          <p:nvPr/>
        </p:nvSpPr>
        <p:spPr>
          <a:xfrm rot="5400000">
            <a:off x="5453304" y="2780920"/>
            <a:ext cx="1362756" cy="1055976"/>
          </a:xfrm>
          <a:prstGeom prst="up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3" name="グラフィックス 82" descr="電話">
            <a:extLst>
              <a:ext uri="{FF2B5EF4-FFF2-40B4-BE49-F238E27FC236}">
                <a16:creationId xmlns:a16="http://schemas.microsoft.com/office/drawing/2014/main" id="{DE1E3D1E-81F3-B746-8EDE-261CF58E13A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3403871" y="2326040"/>
            <a:ext cx="350759" cy="350759"/>
          </a:xfrm>
          <a:prstGeom prst="rect">
            <a:avLst/>
          </a:prstGeom>
        </p:spPr>
      </p:pic>
      <p:pic>
        <p:nvPicPr>
          <p:cNvPr id="84" name="グラフィックス 83" descr="インターネット">
            <a:extLst>
              <a:ext uri="{FF2B5EF4-FFF2-40B4-BE49-F238E27FC236}">
                <a16:creationId xmlns:a16="http://schemas.microsoft.com/office/drawing/2014/main" id="{1AD54998-F058-234A-8412-529404EE5243}"/>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834973" y="2625826"/>
            <a:ext cx="392635" cy="392635"/>
          </a:xfrm>
          <a:prstGeom prst="rect">
            <a:avLst/>
          </a:prstGeom>
        </p:spPr>
      </p:pic>
      <p:pic>
        <p:nvPicPr>
          <p:cNvPr id="85" name="グラフィックス 84" descr="硬貨">
            <a:extLst>
              <a:ext uri="{FF2B5EF4-FFF2-40B4-BE49-F238E27FC236}">
                <a16:creationId xmlns:a16="http://schemas.microsoft.com/office/drawing/2014/main" id="{18DDC683-334C-6E47-99CA-FD714D6D6FA7}"/>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722099" y="2354893"/>
            <a:ext cx="307544" cy="307544"/>
          </a:xfrm>
          <a:prstGeom prst="rect">
            <a:avLst/>
          </a:prstGeom>
        </p:spPr>
      </p:pic>
      <p:pic>
        <p:nvPicPr>
          <p:cNvPr id="86" name="グラフィックス 85" descr="インターネット">
            <a:extLst>
              <a:ext uri="{FF2B5EF4-FFF2-40B4-BE49-F238E27FC236}">
                <a16:creationId xmlns:a16="http://schemas.microsoft.com/office/drawing/2014/main" id="{288AC5A4-7032-0E42-81DB-499614FAF7EF}"/>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2290379" y="3157167"/>
            <a:ext cx="392635" cy="392635"/>
          </a:xfrm>
          <a:prstGeom prst="rect">
            <a:avLst/>
          </a:prstGeom>
        </p:spPr>
      </p:pic>
      <p:pic>
        <p:nvPicPr>
          <p:cNvPr id="87" name="グラフィックス 86" descr="スマート フォン">
            <a:extLst>
              <a:ext uri="{FF2B5EF4-FFF2-40B4-BE49-F238E27FC236}">
                <a16:creationId xmlns:a16="http://schemas.microsoft.com/office/drawing/2014/main" id="{EDD3B16B-A9AA-7147-94D6-4631B0FC4D61}"/>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2400643" y="3780427"/>
            <a:ext cx="415838" cy="415838"/>
          </a:xfrm>
          <a:prstGeom prst="rect">
            <a:avLst/>
          </a:prstGeom>
        </p:spPr>
      </p:pic>
      <p:pic>
        <p:nvPicPr>
          <p:cNvPr id="88" name="グラフィックス 87" descr="インターネット">
            <a:extLst>
              <a:ext uri="{FF2B5EF4-FFF2-40B4-BE49-F238E27FC236}">
                <a16:creationId xmlns:a16="http://schemas.microsoft.com/office/drawing/2014/main" id="{98CDA5B6-60BF-8146-9C7D-3C3140F13C2A}"/>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3007071" y="3886216"/>
            <a:ext cx="392635" cy="392635"/>
          </a:xfrm>
          <a:prstGeom prst="rect">
            <a:avLst/>
          </a:prstGeom>
        </p:spPr>
      </p:pic>
      <p:pic>
        <p:nvPicPr>
          <p:cNvPr id="89" name="グラフィックス 88" descr="スマート フォン">
            <a:extLst>
              <a:ext uri="{FF2B5EF4-FFF2-40B4-BE49-F238E27FC236}">
                <a16:creationId xmlns:a16="http://schemas.microsoft.com/office/drawing/2014/main" id="{FACEE622-8B18-5841-9979-D4470961D29C}"/>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3673389" y="3755714"/>
            <a:ext cx="415838" cy="415838"/>
          </a:xfrm>
          <a:prstGeom prst="rect">
            <a:avLst/>
          </a:prstGeom>
        </p:spPr>
      </p:pic>
      <p:pic>
        <p:nvPicPr>
          <p:cNvPr id="90" name="グラフィックス 89" descr="チケット">
            <a:extLst>
              <a:ext uri="{FF2B5EF4-FFF2-40B4-BE49-F238E27FC236}">
                <a16:creationId xmlns:a16="http://schemas.microsoft.com/office/drawing/2014/main" id="{423FF2A5-A83D-F647-828D-6DB866DB2001}"/>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2266958" y="2577470"/>
            <a:ext cx="392635" cy="392635"/>
          </a:xfrm>
          <a:prstGeom prst="rect">
            <a:avLst/>
          </a:prstGeom>
        </p:spPr>
      </p:pic>
      <p:pic>
        <p:nvPicPr>
          <p:cNvPr id="91" name="グラフィックス 90" descr="チケット">
            <a:extLst>
              <a:ext uri="{FF2B5EF4-FFF2-40B4-BE49-F238E27FC236}">
                <a16:creationId xmlns:a16="http://schemas.microsoft.com/office/drawing/2014/main" id="{7238E24D-4143-AD4F-ADC3-34EC11845CDE}"/>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896738" y="3132452"/>
            <a:ext cx="392635" cy="392635"/>
          </a:xfrm>
          <a:prstGeom prst="rect">
            <a:avLst/>
          </a:prstGeom>
        </p:spPr>
      </p:pic>
      <p:pic>
        <p:nvPicPr>
          <p:cNvPr id="92" name="グラフィックス 91" descr="スマート フォン">
            <a:extLst>
              <a:ext uri="{FF2B5EF4-FFF2-40B4-BE49-F238E27FC236}">
                <a16:creationId xmlns:a16="http://schemas.microsoft.com/office/drawing/2014/main" id="{866C581B-A21E-DE48-9D49-6C0C7819728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629980" y="2747638"/>
            <a:ext cx="967790" cy="967790"/>
          </a:xfrm>
          <a:prstGeom prst="rect">
            <a:avLst/>
          </a:prstGeom>
        </p:spPr>
      </p:pic>
      <p:pic>
        <p:nvPicPr>
          <p:cNvPr id="93" name="グラフィックス 92" descr="チケット">
            <a:extLst>
              <a:ext uri="{FF2B5EF4-FFF2-40B4-BE49-F238E27FC236}">
                <a16:creationId xmlns:a16="http://schemas.microsoft.com/office/drawing/2014/main" id="{4E9794E3-5FDB-974D-8653-E4BE1FCB83DC}"/>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912438" y="3143026"/>
            <a:ext cx="392635" cy="392635"/>
          </a:xfrm>
          <a:prstGeom prst="rect">
            <a:avLst/>
          </a:prstGeom>
        </p:spPr>
      </p:pic>
      <p:pic>
        <p:nvPicPr>
          <p:cNvPr id="94" name="グラフィックス 93" descr="硬貨">
            <a:extLst>
              <a:ext uri="{FF2B5EF4-FFF2-40B4-BE49-F238E27FC236}">
                <a16:creationId xmlns:a16="http://schemas.microsoft.com/office/drawing/2014/main" id="{FD424BA4-C8BA-D548-A9A6-C6645EC65985}"/>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8927029" y="2978192"/>
            <a:ext cx="307544" cy="307544"/>
          </a:xfrm>
          <a:prstGeom prst="rect">
            <a:avLst/>
          </a:prstGeom>
        </p:spPr>
      </p:pic>
    </p:spTree>
    <p:extLst>
      <p:ext uri="{BB962C8B-B14F-4D97-AF65-F5344CB8AC3E}">
        <p14:creationId xmlns:p14="http://schemas.microsoft.com/office/powerpoint/2010/main" val="227953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7" name="図 6" descr="草, 屋外, フィールド, 立つ が含まれている画像&#10;&#10;自動的に生成された説明">
            <a:extLst>
              <a:ext uri="{FF2B5EF4-FFF2-40B4-BE49-F238E27FC236}">
                <a16:creationId xmlns:a16="http://schemas.microsoft.com/office/drawing/2014/main" id="{C44955B1-5887-F645-AFEC-8B63C33EE73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26"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6" name="テキスト ボックス 5">
            <a:extLst>
              <a:ext uri="{FF2B5EF4-FFF2-40B4-BE49-F238E27FC236}">
                <a16:creationId xmlns:a16="http://schemas.microsoft.com/office/drawing/2014/main" id="{E7682555-E621-FE45-A4F0-8BC4E811ADB1}"/>
              </a:ext>
            </a:extLst>
          </p:cNvPr>
          <p:cNvSpPr txBox="1"/>
          <p:nvPr/>
        </p:nvSpPr>
        <p:spPr>
          <a:xfrm>
            <a:off x="477981" y="1122363"/>
            <a:ext cx="4023360" cy="320413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ja-JP" altLang="en-US" sz="4800" b="1">
                <a:solidFill>
                  <a:prstClr val="black"/>
                </a:solidFill>
                <a:latin typeface="Yu Gothic UI" panose="020B0500000000000000" pitchFamily="34" charset="-128"/>
                <a:ea typeface="Yu Gothic UI" panose="020B0500000000000000" pitchFamily="34" charset="-128"/>
              </a:rPr>
              <a:t>アイデアソンの進め方紹介</a:t>
            </a:r>
          </a:p>
        </p:txBody>
      </p:sp>
      <p:sp>
        <p:nvSpPr>
          <p:cNvPr id="27"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フッター プレースホルダー 3">
            <a:extLst>
              <a:ext uri="{FF2B5EF4-FFF2-40B4-BE49-F238E27FC236}">
                <a16:creationId xmlns:a16="http://schemas.microsoft.com/office/drawing/2014/main" id="{03C25060-1019-DF4E-AC3B-80BBAD08B3AC}"/>
              </a:ext>
            </a:extLst>
          </p:cNvPr>
          <p:cNvSpPr>
            <a:spLocks noGrp="1"/>
          </p:cNvSpPr>
          <p:nvPr>
            <p:ph type="ftr" sz="quarter" idx="11"/>
          </p:nvPr>
        </p:nvSpPr>
        <p:spPr>
          <a:xfrm>
            <a:off x="1692321" y="6356350"/>
            <a:ext cx="3523487" cy="365125"/>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温泉</a:t>
            </a:r>
            <a:r>
              <a:rPr kumimoji="0" lang="en"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MaaS</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アイデアソン</a:t>
            </a:r>
            <a:r>
              <a:rPr kumimoji="0" lang="en-US"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_</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ひな形</a:t>
            </a:r>
          </a:p>
        </p:txBody>
      </p:sp>
      <p:sp>
        <p:nvSpPr>
          <p:cNvPr id="5" name="スライド番号プレースホルダー 4">
            <a:extLst>
              <a:ext uri="{FF2B5EF4-FFF2-40B4-BE49-F238E27FC236}">
                <a16:creationId xmlns:a16="http://schemas.microsoft.com/office/drawing/2014/main" id="{F20F29BE-36D1-B04C-846F-782CA6B37B5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609E02A-ED16-4A82-A0A3-A99A8EEC203D}" type="slidenum">
              <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53231734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2406378-5926-434F-8115-8234248CE9E0}"/>
              </a:ext>
            </a:extLst>
          </p:cNvPr>
          <p:cNvSpPr>
            <a:spLocks noGrp="1"/>
          </p:cNvSpPr>
          <p:nvPr>
            <p:ph type="title"/>
          </p:nvPr>
        </p:nvSpPr>
        <p:spPr/>
        <p:txBody>
          <a:bodyPr>
            <a:normAutofit fontScale="90000"/>
          </a:bodyPr>
          <a:lstStyle/>
          <a:p>
            <a:r>
              <a:rPr lang="ja-JP" altLang="en-US"/>
              <a:t>アイデアソン</a:t>
            </a:r>
            <a:r>
              <a:rPr lang="en-US" altLang="ja-JP" dirty="0"/>
              <a:t> – </a:t>
            </a:r>
            <a:r>
              <a:rPr lang="ja-JP" altLang="en-US"/>
              <a:t>今回の範囲</a:t>
            </a:r>
          </a:p>
        </p:txBody>
      </p:sp>
      <p:sp>
        <p:nvSpPr>
          <p:cNvPr id="3" name="フッター プレースホルダー 2">
            <a:extLst>
              <a:ext uri="{FF2B5EF4-FFF2-40B4-BE49-F238E27FC236}">
                <a16:creationId xmlns:a16="http://schemas.microsoft.com/office/drawing/2014/main" id="{2566669D-5260-9D4D-B43C-5E7B5FDD1314}"/>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4" name="スライド番号プレースホルダー 3">
            <a:extLst>
              <a:ext uri="{FF2B5EF4-FFF2-40B4-BE49-F238E27FC236}">
                <a16:creationId xmlns:a16="http://schemas.microsoft.com/office/drawing/2014/main" id="{B87210DD-EA75-E142-B79F-0B66204577C8}"/>
              </a:ext>
            </a:extLst>
          </p:cNvPr>
          <p:cNvSpPr>
            <a:spLocks noGrp="1"/>
          </p:cNvSpPr>
          <p:nvPr>
            <p:ph type="sldNum" sz="quarter" idx="12"/>
          </p:nvPr>
        </p:nvSpPr>
        <p:spPr/>
        <p:txBody>
          <a:bodyPr/>
          <a:lstStyle/>
          <a:p>
            <a:fld id="{C609E02A-ED16-4A82-A0A3-A99A8EEC203D}" type="slidenum">
              <a:rPr lang="ja-JP" altLang="en-US" smtClean="0"/>
              <a:pPr/>
              <a:t>13</a:t>
            </a:fld>
            <a:endParaRPr lang="ja-JP" altLang="en-US">
              <a:latin typeface="Yu Gothic UI" panose="020B0500000000000000" pitchFamily="34" charset="-128"/>
              <a:ea typeface="Yu Gothic UI" panose="020B0500000000000000" pitchFamily="34" charset="-128"/>
            </a:endParaRPr>
          </a:p>
        </p:txBody>
      </p:sp>
      <p:sp>
        <p:nvSpPr>
          <p:cNvPr id="6" name="矢印: 五方向 6">
            <a:extLst>
              <a:ext uri="{FF2B5EF4-FFF2-40B4-BE49-F238E27FC236}">
                <a16:creationId xmlns:a16="http://schemas.microsoft.com/office/drawing/2014/main" id="{73D9ADF2-F2D4-6A4C-AF52-5A0FA2F80240}"/>
              </a:ext>
            </a:extLst>
          </p:cNvPr>
          <p:cNvSpPr/>
          <p:nvPr/>
        </p:nvSpPr>
        <p:spPr>
          <a:xfrm>
            <a:off x="990553" y="2044481"/>
            <a:ext cx="2641612" cy="3780994"/>
          </a:xfrm>
          <a:prstGeom prst="homePlate">
            <a:avLst>
              <a:gd name="adj" fmla="val 2371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4000" dirty="0">
                <a:latin typeface="Yu Gothic UI" panose="020B0500000000000000" pitchFamily="50" charset="-128"/>
                <a:ea typeface="Yu Gothic UI" panose="020B0500000000000000" pitchFamily="50" charset="-128"/>
              </a:rPr>
              <a:t>視野を</a:t>
            </a:r>
            <a:endParaRPr lang="en-US" altLang="ja-JP" sz="4000" dirty="0">
              <a:latin typeface="Yu Gothic UI" panose="020B0500000000000000" pitchFamily="50" charset="-128"/>
              <a:ea typeface="Yu Gothic UI" panose="020B0500000000000000" pitchFamily="50" charset="-128"/>
            </a:endParaRPr>
          </a:p>
          <a:p>
            <a:pPr algn="ctr"/>
            <a:r>
              <a:rPr lang="ja-JP" altLang="en-US" sz="4000" dirty="0">
                <a:latin typeface="Yu Gothic UI" panose="020B0500000000000000" pitchFamily="50" charset="-128"/>
                <a:ea typeface="Yu Gothic UI" panose="020B0500000000000000" pitchFamily="50" charset="-128"/>
              </a:rPr>
              <a:t>広げる</a:t>
            </a:r>
            <a:endParaRPr lang="en-US" altLang="ja-JP" sz="4000" dirty="0">
              <a:latin typeface="Yu Gothic UI" panose="020B0500000000000000" pitchFamily="50" charset="-128"/>
              <a:ea typeface="Yu Gothic UI" panose="020B0500000000000000" pitchFamily="50" charset="-128"/>
            </a:endParaRPr>
          </a:p>
          <a:p>
            <a:pPr algn="ctr"/>
            <a:r>
              <a:rPr lang="ja-JP" altLang="en-US" sz="4000" dirty="0">
                <a:latin typeface="Yu Gothic UI" panose="020B0500000000000000" pitchFamily="50" charset="-128"/>
                <a:ea typeface="Yu Gothic UI" panose="020B0500000000000000" pitchFamily="50" charset="-128"/>
              </a:rPr>
              <a:t>（知る）</a:t>
            </a:r>
            <a:endParaRPr lang="en-US" altLang="ja-JP" sz="4000" dirty="0">
              <a:latin typeface="Yu Gothic UI" panose="020B0500000000000000" pitchFamily="50" charset="-128"/>
              <a:ea typeface="Yu Gothic UI" panose="020B0500000000000000" pitchFamily="50" charset="-128"/>
            </a:endParaRPr>
          </a:p>
        </p:txBody>
      </p:sp>
      <p:sp>
        <p:nvSpPr>
          <p:cNvPr id="7" name="矢印: 五方向 7">
            <a:extLst>
              <a:ext uri="{FF2B5EF4-FFF2-40B4-BE49-F238E27FC236}">
                <a16:creationId xmlns:a16="http://schemas.microsoft.com/office/drawing/2014/main" id="{04CD9662-0D9E-494A-AE96-62F9DE352834}"/>
              </a:ext>
            </a:extLst>
          </p:cNvPr>
          <p:cNvSpPr/>
          <p:nvPr/>
        </p:nvSpPr>
        <p:spPr>
          <a:xfrm>
            <a:off x="3632166" y="2044481"/>
            <a:ext cx="2641612" cy="3780994"/>
          </a:xfrm>
          <a:prstGeom prst="homePlate">
            <a:avLst>
              <a:gd name="adj" fmla="val 2371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4000" dirty="0">
                <a:latin typeface="Yu Gothic UI" panose="020B0500000000000000" pitchFamily="50" charset="-128"/>
                <a:ea typeface="Yu Gothic UI" panose="020B0500000000000000" pitchFamily="50" charset="-128"/>
              </a:rPr>
              <a:t>アイデア</a:t>
            </a:r>
            <a:endParaRPr lang="en-US" altLang="ja-JP" sz="4000" dirty="0">
              <a:latin typeface="Yu Gothic UI" panose="020B0500000000000000" pitchFamily="50" charset="-128"/>
              <a:ea typeface="Yu Gothic UI" panose="020B0500000000000000" pitchFamily="50" charset="-128"/>
            </a:endParaRPr>
          </a:p>
          <a:p>
            <a:pPr algn="ctr"/>
            <a:r>
              <a:rPr lang="ja-JP" altLang="en-US" sz="4000" dirty="0">
                <a:latin typeface="Yu Gothic UI" panose="020B0500000000000000" pitchFamily="50" charset="-128"/>
                <a:ea typeface="Yu Gothic UI" panose="020B0500000000000000" pitchFamily="50" charset="-128"/>
              </a:rPr>
              <a:t>発散</a:t>
            </a:r>
            <a:endParaRPr lang="en-US" altLang="ja-JP" sz="4000" dirty="0">
              <a:latin typeface="Yu Gothic UI" panose="020B0500000000000000" pitchFamily="50" charset="-128"/>
              <a:ea typeface="Yu Gothic UI" panose="020B0500000000000000" pitchFamily="50" charset="-128"/>
            </a:endParaRPr>
          </a:p>
        </p:txBody>
      </p:sp>
      <p:sp>
        <p:nvSpPr>
          <p:cNvPr id="8" name="矢印: 五方向 8">
            <a:extLst>
              <a:ext uri="{FF2B5EF4-FFF2-40B4-BE49-F238E27FC236}">
                <a16:creationId xmlns:a16="http://schemas.microsoft.com/office/drawing/2014/main" id="{A56252E4-17C1-F047-88D5-B5BDBCEEF3DE}"/>
              </a:ext>
            </a:extLst>
          </p:cNvPr>
          <p:cNvSpPr/>
          <p:nvPr/>
        </p:nvSpPr>
        <p:spPr>
          <a:xfrm>
            <a:off x="6273775" y="2044481"/>
            <a:ext cx="2641612" cy="3780994"/>
          </a:xfrm>
          <a:prstGeom prst="homePlate">
            <a:avLst>
              <a:gd name="adj" fmla="val 2371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4000" dirty="0">
                <a:latin typeface="Yu Gothic UI" panose="020B0500000000000000" pitchFamily="50" charset="-128"/>
                <a:ea typeface="Yu Gothic UI" panose="020B0500000000000000" pitchFamily="50" charset="-128"/>
              </a:rPr>
              <a:t>アイデア</a:t>
            </a:r>
            <a:endParaRPr lang="en-US" altLang="ja-JP" sz="4000" dirty="0">
              <a:latin typeface="Yu Gothic UI" panose="020B0500000000000000" pitchFamily="50" charset="-128"/>
              <a:ea typeface="Yu Gothic UI" panose="020B0500000000000000" pitchFamily="50" charset="-128"/>
            </a:endParaRPr>
          </a:p>
          <a:p>
            <a:pPr algn="ctr"/>
            <a:r>
              <a:rPr lang="ja-JP" altLang="en-US" sz="4000" dirty="0">
                <a:latin typeface="Yu Gothic UI" panose="020B0500000000000000" pitchFamily="50" charset="-128"/>
                <a:ea typeface="Yu Gothic UI" panose="020B0500000000000000" pitchFamily="50" charset="-128"/>
              </a:rPr>
              <a:t>収束</a:t>
            </a:r>
            <a:endParaRPr lang="en-US" altLang="ja-JP" sz="4000" dirty="0">
              <a:latin typeface="Yu Gothic UI" panose="020B0500000000000000" pitchFamily="50" charset="-128"/>
              <a:ea typeface="Yu Gothic UI" panose="020B0500000000000000" pitchFamily="50" charset="-128"/>
            </a:endParaRPr>
          </a:p>
        </p:txBody>
      </p:sp>
      <p:sp>
        <p:nvSpPr>
          <p:cNvPr id="9" name="正方形/長方形 8">
            <a:extLst>
              <a:ext uri="{FF2B5EF4-FFF2-40B4-BE49-F238E27FC236}">
                <a16:creationId xmlns:a16="http://schemas.microsoft.com/office/drawing/2014/main" id="{A1566D37-B36B-034F-B200-9B8D6C6C2345}"/>
              </a:ext>
            </a:extLst>
          </p:cNvPr>
          <p:cNvSpPr/>
          <p:nvPr/>
        </p:nvSpPr>
        <p:spPr>
          <a:xfrm>
            <a:off x="635000" y="1709520"/>
            <a:ext cx="5638778" cy="43737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800"/>
          </a:p>
        </p:txBody>
      </p:sp>
      <p:sp>
        <p:nvSpPr>
          <p:cNvPr id="10" name="テキスト ボックス 9">
            <a:extLst>
              <a:ext uri="{FF2B5EF4-FFF2-40B4-BE49-F238E27FC236}">
                <a16:creationId xmlns:a16="http://schemas.microsoft.com/office/drawing/2014/main" id="{0BCA8C3E-51ED-B64F-BFB1-E126942FE1F8}"/>
              </a:ext>
            </a:extLst>
          </p:cNvPr>
          <p:cNvSpPr txBox="1"/>
          <p:nvPr/>
        </p:nvSpPr>
        <p:spPr>
          <a:xfrm>
            <a:off x="1671598" y="909635"/>
            <a:ext cx="3281374" cy="830997"/>
          </a:xfrm>
          <a:prstGeom prst="rect">
            <a:avLst/>
          </a:prstGeom>
          <a:noFill/>
        </p:spPr>
        <p:txBody>
          <a:bodyPr wrap="square" rtlCol="0">
            <a:spAutoFit/>
          </a:bodyPr>
          <a:lstStyle/>
          <a:p>
            <a:r>
              <a:rPr lang="ja-JP" altLang="en-US" sz="4800" dirty="0">
                <a:solidFill>
                  <a:srgbClr val="FF0000"/>
                </a:solidFill>
                <a:latin typeface="Yu Gothic UI" panose="020B0500000000000000" pitchFamily="50" charset="-128"/>
                <a:ea typeface="Yu Gothic UI" panose="020B0500000000000000" pitchFamily="50" charset="-128"/>
              </a:rPr>
              <a:t>今回の範囲</a:t>
            </a:r>
            <a:endParaRPr kumimoji="1" lang="ja-JP" altLang="en-US" sz="4800" dirty="0">
              <a:solidFill>
                <a:srgbClr val="FF0000"/>
              </a:solidFill>
              <a:latin typeface="Yu Gothic UI" panose="020B0500000000000000" pitchFamily="50" charset="-128"/>
              <a:ea typeface="Yu Gothic UI" panose="020B0500000000000000" pitchFamily="50" charset="-128"/>
            </a:endParaRPr>
          </a:p>
        </p:txBody>
      </p:sp>
      <p:sp>
        <p:nvSpPr>
          <p:cNvPr id="11" name="矢印: 五方向 18">
            <a:extLst>
              <a:ext uri="{FF2B5EF4-FFF2-40B4-BE49-F238E27FC236}">
                <a16:creationId xmlns:a16="http://schemas.microsoft.com/office/drawing/2014/main" id="{BCCA9834-26FB-0F40-A62A-0ACEEA77D697}"/>
              </a:ext>
            </a:extLst>
          </p:cNvPr>
          <p:cNvSpPr/>
          <p:nvPr/>
        </p:nvSpPr>
        <p:spPr>
          <a:xfrm>
            <a:off x="8915388" y="2044479"/>
            <a:ext cx="2641612" cy="3780994"/>
          </a:xfrm>
          <a:prstGeom prst="homePlate">
            <a:avLst>
              <a:gd name="adj" fmla="val 2371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ja-JP" altLang="en-US" sz="4000" dirty="0">
                <a:latin typeface="Yu Gothic UI" panose="020B0500000000000000" pitchFamily="50" charset="-128"/>
                <a:ea typeface="Yu Gothic UI" panose="020B0500000000000000" pitchFamily="50" charset="-128"/>
              </a:rPr>
              <a:t>実装</a:t>
            </a:r>
            <a:endParaRPr lang="en-US" altLang="ja-JP" sz="4000" dirty="0">
              <a:latin typeface="Yu Gothic UI" panose="020B0500000000000000" pitchFamily="50" charset="-128"/>
              <a:ea typeface="Yu Gothic UI" panose="020B0500000000000000" pitchFamily="50" charset="-128"/>
            </a:endParaRPr>
          </a:p>
          <a:p>
            <a:pPr algn="ctr"/>
            <a:r>
              <a:rPr lang="ja-JP" altLang="en-US" sz="4000" dirty="0">
                <a:latin typeface="Yu Gothic UI" panose="020B0500000000000000" pitchFamily="50" charset="-128"/>
                <a:ea typeface="Yu Gothic UI" panose="020B0500000000000000" pitchFamily="50" charset="-128"/>
              </a:rPr>
              <a:t>実行</a:t>
            </a:r>
            <a:endParaRPr lang="en-US" altLang="ja-JP" sz="40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382118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a:extLst>
              <a:ext uri="{FF2B5EF4-FFF2-40B4-BE49-F238E27FC236}">
                <a16:creationId xmlns:a16="http://schemas.microsoft.com/office/drawing/2014/main" id="{22C642A1-E531-0A4D-AC7D-89431011E276}"/>
              </a:ext>
            </a:extLst>
          </p:cNvPr>
          <p:cNvSpPr>
            <a:spLocks noGrp="1"/>
          </p:cNvSpPr>
          <p:nvPr>
            <p:ph type="title"/>
          </p:nvPr>
        </p:nvSpPr>
        <p:spPr/>
        <p:txBody>
          <a:bodyPr>
            <a:normAutofit fontScale="90000"/>
          </a:bodyPr>
          <a:lstStyle/>
          <a:p>
            <a:r>
              <a:rPr lang="ja-JP" altLang="en-US"/>
              <a:t>アイデアソンにおけるお願い</a:t>
            </a:r>
          </a:p>
        </p:txBody>
      </p:sp>
      <p:sp>
        <p:nvSpPr>
          <p:cNvPr id="8" name="フッター プレースホルダー 7">
            <a:extLst>
              <a:ext uri="{FF2B5EF4-FFF2-40B4-BE49-F238E27FC236}">
                <a16:creationId xmlns:a16="http://schemas.microsoft.com/office/drawing/2014/main" id="{6B214902-DE4E-8D4E-82A5-5FF60E6DE46E}"/>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9" name="スライド番号プレースホルダー 8">
            <a:extLst>
              <a:ext uri="{FF2B5EF4-FFF2-40B4-BE49-F238E27FC236}">
                <a16:creationId xmlns:a16="http://schemas.microsoft.com/office/drawing/2014/main" id="{E6A30A04-C1BB-4448-8DF5-9F0B227421BB}"/>
              </a:ext>
            </a:extLst>
          </p:cNvPr>
          <p:cNvSpPr>
            <a:spLocks noGrp="1"/>
          </p:cNvSpPr>
          <p:nvPr>
            <p:ph type="sldNum" sz="quarter" idx="12"/>
          </p:nvPr>
        </p:nvSpPr>
        <p:spPr/>
        <p:txBody>
          <a:bodyPr/>
          <a:lstStyle/>
          <a:p>
            <a:fld id="{C609E02A-ED16-4A82-A0A3-A99A8EEC203D}" type="slidenum">
              <a:rPr lang="ja-JP" altLang="en-US" smtClean="0"/>
              <a:pPr/>
              <a:t>14</a:t>
            </a:fld>
            <a:endParaRPr lang="ja-JP" altLang="en-US">
              <a:latin typeface="Yu Gothic UI" panose="020B0500000000000000" pitchFamily="34" charset="-128"/>
              <a:ea typeface="Yu Gothic UI" panose="020B0500000000000000" pitchFamily="34" charset="-128"/>
            </a:endParaRPr>
          </a:p>
        </p:txBody>
      </p:sp>
      <p:pic>
        <p:nvPicPr>
          <p:cNvPr id="10" name="図 9">
            <a:extLst>
              <a:ext uri="{FF2B5EF4-FFF2-40B4-BE49-F238E27FC236}">
                <a16:creationId xmlns:a16="http://schemas.microsoft.com/office/drawing/2014/main" id="{CD23FD97-CA2A-DD40-8483-D4C47104E22B}"/>
              </a:ext>
            </a:extLst>
          </p:cNvPr>
          <p:cNvPicPr>
            <a:picLocks noChangeAspect="1"/>
          </p:cNvPicPr>
          <p:nvPr/>
        </p:nvPicPr>
        <p:blipFill>
          <a:blip r:embed="rId2"/>
          <a:stretch>
            <a:fillRect/>
          </a:stretch>
        </p:blipFill>
        <p:spPr>
          <a:xfrm>
            <a:off x="4736051" y="1501324"/>
            <a:ext cx="7214649" cy="4437329"/>
          </a:xfrm>
          <a:prstGeom prst="rect">
            <a:avLst/>
          </a:prstGeom>
        </p:spPr>
      </p:pic>
      <p:sp>
        <p:nvSpPr>
          <p:cNvPr id="13" name="テキスト ボックス 12">
            <a:extLst>
              <a:ext uri="{FF2B5EF4-FFF2-40B4-BE49-F238E27FC236}">
                <a16:creationId xmlns:a16="http://schemas.microsoft.com/office/drawing/2014/main" id="{48C5B4D4-C7C3-5347-82FE-3CC59C6362DF}"/>
              </a:ext>
            </a:extLst>
          </p:cNvPr>
          <p:cNvSpPr txBox="1"/>
          <p:nvPr/>
        </p:nvSpPr>
        <p:spPr>
          <a:xfrm>
            <a:off x="4992455" y="943511"/>
            <a:ext cx="3987071" cy="584775"/>
          </a:xfrm>
          <a:prstGeom prst="rect">
            <a:avLst/>
          </a:prstGeom>
          <a:noFill/>
        </p:spPr>
        <p:txBody>
          <a:bodyPr wrap="square" rtlCol="0">
            <a:spAutoFit/>
          </a:bodyPr>
          <a:lstStyle/>
          <a:p>
            <a:r>
              <a:rPr lang="ja-JP" altLang="en-US" sz="3200">
                <a:solidFill>
                  <a:srgbClr val="FF0000"/>
                </a:solidFill>
                <a:latin typeface="Yu Gothic UI" panose="020B0500000000000000" pitchFamily="50" charset="-128"/>
                <a:ea typeface="Yu Gothic UI" panose="020B0500000000000000" pitchFamily="50" charset="-128"/>
              </a:rPr>
              <a:t>ゴールデンサークル理論</a:t>
            </a:r>
            <a:endParaRPr kumimoji="1" lang="ja-JP" altLang="en-US" sz="3200" dirty="0">
              <a:solidFill>
                <a:srgbClr val="FF0000"/>
              </a:solidFill>
              <a:latin typeface="Yu Gothic UI" panose="020B0500000000000000" pitchFamily="50" charset="-128"/>
              <a:ea typeface="Yu Gothic UI" panose="020B0500000000000000" pitchFamily="50" charset="-128"/>
            </a:endParaRPr>
          </a:p>
        </p:txBody>
      </p:sp>
      <p:cxnSp>
        <p:nvCxnSpPr>
          <p:cNvPr id="3" name="直線矢印コネクタ 2">
            <a:extLst>
              <a:ext uri="{FF2B5EF4-FFF2-40B4-BE49-F238E27FC236}">
                <a16:creationId xmlns:a16="http://schemas.microsoft.com/office/drawing/2014/main" id="{AAD1745A-BE68-3A4B-8758-1734664F3A4C}"/>
              </a:ext>
            </a:extLst>
          </p:cNvPr>
          <p:cNvCxnSpPr>
            <a:cxnSpLocks/>
          </p:cNvCxnSpPr>
          <p:nvPr/>
        </p:nvCxnSpPr>
        <p:spPr>
          <a:xfrm>
            <a:off x="4704072" y="3207588"/>
            <a:ext cx="2281918" cy="0"/>
          </a:xfrm>
          <a:prstGeom prst="straightConnector1">
            <a:avLst/>
          </a:prstGeom>
          <a:ln w="57150">
            <a:solidFill>
              <a:srgbClr val="0070C0"/>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4" name="直線矢印コネクタ 13">
            <a:extLst>
              <a:ext uri="{FF2B5EF4-FFF2-40B4-BE49-F238E27FC236}">
                <a16:creationId xmlns:a16="http://schemas.microsoft.com/office/drawing/2014/main" id="{0C4DA7EC-B521-6D44-9315-11E6AC4930CC}"/>
              </a:ext>
            </a:extLst>
          </p:cNvPr>
          <p:cNvCxnSpPr>
            <a:cxnSpLocks/>
          </p:cNvCxnSpPr>
          <p:nvPr/>
        </p:nvCxnSpPr>
        <p:spPr>
          <a:xfrm>
            <a:off x="4704072" y="3828618"/>
            <a:ext cx="2281918" cy="0"/>
          </a:xfrm>
          <a:prstGeom prst="straightConnector1">
            <a:avLst/>
          </a:prstGeom>
          <a:ln w="57150">
            <a:solidFill>
              <a:srgbClr val="FF0000"/>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15" name="テキスト ボックス 14">
            <a:extLst>
              <a:ext uri="{FF2B5EF4-FFF2-40B4-BE49-F238E27FC236}">
                <a16:creationId xmlns:a16="http://schemas.microsoft.com/office/drawing/2014/main" id="{8DC2BF9B-4458-0446-94BD-C522BE0F4B2B}"/>
              </a:ext>
            </a:extLst>
          </p:cNvPr>
          <p:cNvSpPr txBox="1"/>
          <p:nvPr/>
        </p:nvSpPr>
        <p:spPr>
          <a:xfrm>
            <a:off x="644605" y="2618422"/>
            <a:ext cx="4071002" cy="830997"/>
          </a:xfrm>
          <a:prstGeom prst="rect">
            <a:avLst/>
          </a:prstGeom>
          <a:noFill/>
        </p:spPr>
        <p:txBody>
          <a:bodyPr wrap="square" rtlCol="0">
            <a:spAutoFit/>
          </a:bodyPr>
          <a:lstStyle/>
          <a:p>
            <a:r>
              <a:rPr lang="en-US" altLang="ja-JP" sz="2400" dirty="0">
                <a:solidFill>
                  <a:schemeClr val="accent5">
                    <a:lumMod val="50000"/>
                  </a:schemeClr>
                </a:solidFill>
                <a:latin typeface="Yu Gothic UI" panose="020B0500000000000000" pitchFamily="34" charset="-128"/>
                <a:ea typeface="Yu Gothic UI" panose="020B0500000000000000" pitchFamily="34" charset="-128"/>
              </a:rPr>
              <a:t>WHAT</a:t>
            </a:r>
            <a:r>
              <a:rPr lang="ja-JP" altLang="en-US" sz="2400">
                <a:solidFill>
                  <a:schemeClr val="accent5">
                    <a:lumMod val="50000"/>
                  </a:schemeClr>
                </a:solidFill>
                <a:latin typeface="Yu Gothic UI" panose="020B0500000000000000" pitchFamily="34" charset="-128"/>
                <a:ea typeface="Yu Gothic UI" panose="020B0500000000000000" pitchFamily="34" charset="-128"/>
              </a:rPr>
              <a:t>：具体的なものから</a:t>
            </a:r>
            <a:endParaRPr lang="en-US" altLang="ja-JP" sz="2400" dirty="0">
              <a:solidFill>
                <a:schemeClr val="accent5">
                  <a:lumMod val="50000"/>
                </a:schemeClr>
              </a:solidFill>
              <a:latin typeface="Yu Gothic UI" panose="020B0500000000000000" pitchFamily="34" charset="-128"/>
              <a:ea typeface="Yu Gothic UI" panose="020B0500000000000000" pitchFamily="34" charset="-128"/>
            </a:endParaRPr>
          </a:p>
          <a:p>
            <a:r>
              <a:rPr lang="en-US" altLang="ja-JP" sz="2400" dirty="0">
                <a:solidFill>
                  <a:schemeClr val="accent5">
                    <a:lumMod val="50000"/>
                  </a:schemeClr>
                </a:solidFill>
                <a:latin typeface="Yu Gothic UI" panose="020B0500000000000000" pitchFamily="34" charset="-128"/>
                <a:ea typeface="Yu Gothic UI" panose="020B0500000000000000" pitchFamily="34" charset="-128"/>
              </a:rPr>
              <a:t>WHY</a:t>
            </a:r>
            <a:r>
              <a:rPr lang="ja-JP" altLang="en-US" sz="2400">
                <a:solidFill>
                  <a:schemeClr val="accent5">
                    <a:lumMod val="50000"/>
                  </a:schemeClr>
                </a:solidFill>
                <a:latin typeface="Yu Gothic UI" panose="020B0500000000000000" pitchFamily="34" charset="-128"/>
                <a:ea typeface="Yu Gothic UI" panose="020B0500000000000000" pitchFamily="34" charset="-128"/>
              </a:rPr>
              <a:t>：抽象的なものを考えがち</a:t>
            </a:r>
            <a:endParaRPr kumimoji="1" lang="ja-JP" altLang="en-US" sz="2400">
              <a:solidFill>
                <a:schemeClr val="accent5">
                  <a:lumMod val="50000"/>
                </a:schemeClr>
              </a:solidFill>
              <a:latin typeface="Yu Gothic UI" panose="020B0500000000000000" pitchFamily="34" charset="-128"/>
              <a:ea typeface="Yu Gothic UI" panose="020B0500000000000000" pitchFamily="34" charset="-128"/>
            </a:endParaRPr>
          </a:p>
        </p:txBody>
      </p:sp>
      <p:sp>
        <p:nvSpPr>
          <p:cNvPr id="17" name="テキスト ボックス 16">
            <a:extLst>
              <a:ext uri="{FF2B5EF4-FFF2-40B4-BE49-F238E27FC236}">
                <a16:creationId xmlns:a16="http://schemas.microsoft.com/office/drawing/2014/main" id="{1325A6C1-0277-D348-AC1D-038B8F039818}"/>
              </a:ext>
            </a:extLst>
          </p:cNvPr>
          <p:cNvSpPr txBox="1"/>
          <p:nvPr/>
        </p:nvSpPr>
        <p:spPr>
          <a:xfrm>
            <a:off x="644605" y="3641896"/>
            <a:ext cx="4530407" cy="830997"/>
          </a:xfrm>
          <a:prstGeom prst="rect">
            <a:avLst/>
          </a:prstGeom>
          <a:noFill/>
        </p:spPr>
        <p:txBody>
          <a:bodyPr wrap="none" rtlCol="0">
            <a:spAutoFit/>
          </a:bodyPr>
          <a:lstStyle/>
          <a:p>
            <a:r>
              <a:rPr lang="en-US" altLang="ja-JP" sz="2400" dirty="0">
                <a:solidFill>
                  <a:srgbClr val="FF0000"/>
                </a:solidFill>
                <a:latin typeface="Yu Gothic UI" panose="020B0500000000000000" pitchFamily="34" charset="-128"/>
                <a:ea typeface="Yu Gothic UI" panose="020B0500000000000000" pitchFamily="34" charset="-128"/>
              </a:rPr>
              <a:t>WHY</a:t>
            </a:r>
            <a:r>
              <a:rPr lang="ja-JP" altLang="en-US" sz="2400">
                <a:solidFill>
                  <a:srgbClr val="FF0000"/>
                </a:solidFill>
                <a:latin typeface="Yu Gothic UI" panose="020B0500000000000000" pitchFamily="34" charset="-128"/>
                <a:ea typeface="Yu Gothic UI" panose="020B0500000000000000" pitchFamily="34" charset="-128"/>
              </a:rPr>
              <a:t>：抽象的なものから</a:t>
            </a:r>
            <a:endParaRPr lang="en-US" altLang="ja-JP" sz="2400" dirty="0">
              <a:solidFill>
                <a:srgbClr val="FF0000"/>
              </a:solidFill>
              <a:latin typeface="Yu Gothic UI" panose="020B0500000000000000" pitchFamily="34" charset="-128"/>
              <a:ea typeface="Yu Gothic UI" panose="020B0500000000000000" pitchFamily="34" charset="-128"/>
            </a:endParaRPr>
          </a:p>
          <a:p>
            <a:r>
              <a:rPr lang="en-US" altLang="ja-JP" sz="2400" dirty="0">
                <a:solidFill>
                  <a:srgbClr val="FF0000"/>
                </a:solidFill>
                <a:latin typeface="Yu Gothic UI" panose="020B0500000000000000" pitchFamily="34" charset="-128"/>
                <a:ea typeface="Yu Gothic UI" panose="020B0500000000000000" pitchFamily="34" charset="-128"/>
              </a:rPr>
              <a:t>WHAT</a:t>
            </a:r>
            <a:r>
              <a:rPr lang="ja-JP" altLang="en-US" sz="2400">
                <a:solidFill>
                  <a:srgbClr val="FF0000"/>
                </a:solidFill>
                <a:latin typeface="Yu Gothic UI" panose="020B0500000000000000" pitchFamily="34" charset="-128"/>
                <a:ea typeface="Yu Gothic UI" panose="020B0500000000000000" pitchFamily="34" charset="-128"/>
              </a:rPr>
              <a:t>：具体的なものを考えるべき</a:t>
            </a:r>
            <a:endParaRPr kumimoji="1" lang="ja-JP" altLang="en-US" sz="2400">
              <a:solidFill>
                <a:srgbClr val="FF0000"/>
              </a:solidFill>
              <a:latin typeface="Yu Gothic UI" panose="020B0500000000000000" pitchFamily="34" charset="-128"/>
              <a:ea typeface="Yu Gothic UI" panose="020B0500000000000000" pitchFamily="34" charset="-128"/>
            </a:endParaRPr>
          </a:p>
        </p:txBody>
      </p:sp>
      <p:pic>
        <p:nvPicPr>
          <p:cNvPr id="12" name="図 11">
            <a:extLst>
              <a:ext uri="{FF2B5EF4-FFF2-40B4-BE49-F238E27FC236}">
                <a16:creationId xmlns:a16="http://schemas.microsoft.com/office/drawing/2014/main" id="{AC5A7639-99F0-3C48-9ADF-6BE585FB69DD}"/>
              </a:ext>
            </a:extLst>
          </p:cNvPr>
          <p:cNvPicPr>
            <a:picLocks noChangeAspect="1"/>
          </p:cNvPicPr>
          <p:nvPr/>
        </p:nvPicPr>
        <p:blipFill rotWithShape="1">
          <a:blip r:embed="rId3"/>
          <a:srcRect l="33071" t="12595" r="35426" b="49314"/>
          <a:stretch/>
        </p:blipFill>
        <p:spPr>
          <a:xfrm>
            <a:off x="570677" y="839350"/>
            <a:ext cx="1413101" cy="1459684"/>
          </a:xfrm>
          <a:prstGeom prst="rect">
            <a:avLst/>
          </a:prstGeom>
        </p:spPr>
      </p:pic>
      <p:sp>
        <p:nvSpPr>
          <p:cNvPr id="16" name="テキスト ボックス 15">
            <a:extLst>
              <a:ext uri="{FF2B5EF4-FFF2-40B4-BE49-F238E27FC236}">
                <a16:creationId xmlns:a16="http://schemas.microsoft.com/office/drawing/2014/main" id="{AF6F2C2B-718D-724E-826D-B8695DA32E6A}"/>
              </a:ext>
            </a:extLst>
          </p:cNvPr>
          <p:cNvSpPr txBox="1"/>
          <p:nvPr/>
        </p:nvSpPr>
        <p:spPr>
          <a:xfrm>
            <a:off x="382601" y="5809356"/>
            <a:ext cx="4300110" cy="307777"/>
          </a:xfrm>
          <a:prstGeom prst="rect">
            <a:avLst/>
          </a:prstGeom>
          <a:noFill/>
        </p:spPr>
        <p:txBody>
          <a:bodyPr wrap="square" rtlCol="0">
            <a:spAutoFit/>
          </a:bodyPr>
          <a:lstStyle/>
          <a:p>
            <a:r>
              <a:rPr lang="ja-JP" altLang="en-US" sz="1400">
                <a:latin typeface="Yu Gothic UI" panose="020B0500000000000000" pitchFamily="50" charset="-128"/>
                <a:ea typeface="Yu Gothic UI" panose="020B0500000000000000" pitchFamily="50" charset="-128"/>
              </a:rPr>
              <a:t>出典：</a:t>
            </a:r>
            <a:r>
              <a:rPr lang="en-US" altLang="ja-JP" sz="1400" dirty="0">
                <a:latin typeface="Yu Gothic UI" panose="020B0500000000000000" pitchFamily="50" charset="-128"/>
                <a:ea typeface="Yu Gothic UI" panose="020B0500000000000000" pitchFamily="50" charset="-128"/>
              </a:rPr>
              <a:t>TED Talk</a:t>
            </a:r>
            <a:r>
              <a:rPr lang="ja-JP" altLang="en-US" sz="1400">
                <a:latin typeface="Yu Gothic UI" panose="020B0500000000000000" pitchFamily="50" charset="-128"/>
                <a:ea typeface="Yu Gothic UI" panose="020B0500000000000000" pitchFamily="50" charset="-128"/>
              </a:rPr>
              <a:t>「優れたリーダーはどうやって行動を促すか」</a:t>
            </a:r>
            <a:endParaRPr kumimoji="1" lang="ja-JP" altLang="en-US" sz="1400" dirty="0">
              <a:latin typeface="Yu Gothic UI" panose="020B0500000000000000" pitchFamily="50" charset="-128"/>
              <a:ea typeface="Yu Gothic UI" panose="020B0500000000000000" pitchFamily="50" charset="-128"/>
            </a:endParaRPr>
          </a:p>
        </p:txBody>
      </p:sp>
      <p:sp>
        <p:nvSpPr>
          <p:cNvPr id="19" name="テキスト ボックス 18">
            <a:extLst>
              <a:ext uri="{FF2B5EF4-FFF2-40B4-BE49-F238E27FC236}">
                <a16:creationId xmlns:a16="http://schemas.microsoft.com/office/drawing/2014/main" id="{34B052E8-DECF-0645-A147-B405BDC3FCF6}"/>
              </a:ext>
            </a:extLst>
          </p:cNvPr>
          <p:cNvSpPr txBox="1"/>
          <p:nvPr/>
        </p:nvSpPr>
        <p:spPr>
          <a:xfrm>
            <a:off x="382601" y="6077742"/>
            <a:ext cx="6603390" cy="461665"/>
          </a:xfrm>
          <a:prstGeom prst="rect">
            <a:avLst/>
          </a:prstGeom>
          <a:noFill/>
        </p:spPr>
        <p:txBody>
          <a:bodyPr wrap="square">
            <a:spAutoFit/>
          </a:bodyPr>
          <a:lstStyle/>
          <a:p>
            <a:r>
              <a:rPr lang="ja-JP" altLang="en-US" sz="1200" dirty="0">
                <a:hlinkClick r:id="rId4"/>
              </a:rPr>
              <a:t>https://www.ted.com/talks/simon_sinek_how_great_leaders_inspire_action?language=ja</a:t>
            </a:r>
            <a:endParaRPr lang="en-US" altLang="ja-JP" sz="1200" dirty="0"/>
          </a:p>
          <a:p>
            <a:endParaRPr lang="ja-JP" altLang="en-US" sz="1200" dirty="0"/>
          </a:p>
        </p:txBody>
      </p:sp>
      <p:sp>
        <p:nvSpPr>
          <p:cNvPr id="20" name="テキスト ボックス 19">
            <a:extLst>
              <a:ext uri="{FF2B5EF4-FFF2-40B4-BE49-F238E27FC236}">
                <a16:creationId xmlns:a16="http://schemas.microsoft.com/office/drawing/2014/main" id="{E22E2496-1053-904A-99B6-783DA94811DE}"/>
              </a:ext>
            </a:extLst>
          </p:cNvPr>
          <p:cNvSpPr txBox="1"/>
          <p:nvPr/>
        </p:nvSpPr>
        <p:spPr>
          <a:xfrm>
            <a:off x="2064003" y="1991257"/>
            <a:ext cx="1975789" cy="307777"/>
          </a:xfrm>
          <a:prstGeom prst="rect">
            <a:avLst/>
          </a:prstGeom>
          <a:noFill/>
        </p:spPr>
        <p:txBody>
          <a:bodyPr wrap="square" rtlCol="0">
            <a:spAutoFit/>
          </a:bodyPr>
          <a:lstStyle/>
          <a:p>
            <a:r>
              <a:rPr lang="ja-JP" altLang="en-US" sz="1400">
                <a:latin typeface="Yu Gothic UI" panose="020B0500000000000000" pitchFamily="50" charset="-128"/>
                <a:ea typeface="Yu Gothic UI" panose="020B0500000000000000" pitchFamily="50" charset="-128"/>
              </a:rPr>
              <a:t>サイモン</a:t>
            </a:r>
            <a:r>
              <a:rPr lang="en-US" altLang="ja-JP" sz="1400" dirty="0">
                <a:latin typeface="Yu Gothic UI" panose="020B0500000000000000" pitchFamily="50" charset="-128"/>
                <a:ea typeface="Yu Gothic UI" panose="020B0500000000000000" pitchFamily="50" charset="-128"/>
              </a:rPr>
              <a:t> </a:t>
            </a:r>
            <a:r>
              <a:rPr lang="ja-JP" altLang="en-US" sz="1400">
                <a:latin typeface="Yu Gothic UI" panose="020B0500000000000000" pitchFamily="50" charset="-128"/>
                <a:ea typeface="Yu Gothic UI" panose="020B0500000000000000" pitchFamily="50" charset="-128"/>
              </a:rPr>
              <a:t>シネック氏</a:t>
            </a:r>
            <a:endParaRPr kumimoji="1" lang="ja-JP" altLang="en-US" sz="14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1623536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EBE8481-12F4-184E-800A-DDA966BEA9DC}"/>
              </a:ext>
            </a:extLst>
          </p:cNvPr>
          <p:cNvSpPr>
            <a:spLocks noGrp="1"/>
          </p:cNvSpPr>
          <p:nvPr>
            <p:ph type="title"/>
          </p:nvPr>
        </p:nvSpPr>
        <p:spPr/>
        <p:txBody>
          <a:bodyPr>
            <a:normAutofit fontScale="90000"/>
          </a:bodyPr>
          <a:lstStyle/>
          <a:p>
            <a:r>
              <a:rPr lang="ja-JP" altLang="en-US"/>
              <a:t>アイデアソンにおけるお願い</a:t>
            </a:r>
          </a:p>
        </p:txBody>
      </p:sp>
      <p:sp>
        <p:nvSpPr>
          <p:cNvPr id="3" name="フッター プレースホルダー 2">
            <a:extLst>
              <a:ext uri="{FF2B5EF4-FFF2-40B4-BE49-F238E27FC236}">
                <a16:creationId xmlns:a16="http://schemas.microsoft.com/office/drawing/2014/main" id="{CF33DC65-5A67-8848-B9C3-443BD94BD2D6}"/>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4" name="スライド番号プレースホルダー 3">
            <a:extLst>
              <a:ext uri="{FF2B5EF4-FFF2-40B4-BE49-F238E27FC236}">
                <a16:creationId xmlns:a16="http://schemas.microsoft.com/office/drawing/2014/main" id="{FA40EB8A-05E5-0247-B72A-7760EBF06E3E}"/>
              </a:ext>
            </a:extLst>
          </p:cNvPr>
          <p:cNvSpPr>
            <a:spLocks noGrp="1"/>
          </p:cNvSpPr>
          <p:nvPr>
            <p:ph type="sldNum" sz="quarter" idx="12"/>
          </p:nvPr>
        </p:nvSpPr>
        <p:spPr/>
        <p:txBody>
          <a:bodyPr/>
          <a:lstStyle/>
          <a:p>
            <a:fld id="{C609E02A-ED16-4A82-A0A3-A99A8EEC203D}" type="slidenum">
              <a:rPr lang="ja-JP" altLang="en-US" smtClean="0"/>
              <a:pPr/>
              <a:t>15</a:t>
            </a:fld>
            <a:endParaRPr lang="ja-JP" altLang="en-US">
              <a:latin typeface="Yu Gothic UI" panose="020B0500000000000000" pitchFamily="34" charset="-128"/>
              <a:ea typeface="Yu Gothic UI" panose="020B0500000000000000" pitchFamily="34" charset="-128"/>
            </a:endParaRPr>
          </a:p>
        </p:txBody>
      </p:sp>
      <p:sp>
        <p:nvSpPr>
          <p:cNvPr id="6" name="テキスト ボックス 5">
            <a:extLst>
              <a:ext uri="{FF2B5EF4-FFF2-40B4-BE49-F238E27FC236}">
                <a16:creationId xmlns:a16="http://schemas.microsoft.com/office/drawing/2014/main" id="{3267A77A-4805-6845-9E13-2DFA2BE056A7}"/>
              </a:ext>
            </a:extLst>
          </p:cNvPr>
          <p:cNvSpPr txBox="1"/>
          <p:nvPr/>
        </p:nvSpPr>
        <p:spPr>
          <a:xfrm>
            <a:off x="425100" y="2551837"/>
            <a:ext cx="11341800" cy="1754326"/>
          </a:xfrm>
          <a:prstGeom prst="rect">
            <a:avLst/>
          </a:prstGeom>
          <a:noFill/>
        </p:spPr>
        <p:txBody>
          <a:bodyPr wrap="square" rtlCol="0">
            <a:spAutoFit/>
          </a:bodyPr>
          <a:lstStyle/>
          <a:p>
            <a:pPr lvl="0" algn="ctr">
              <a:defRPr/>
            </a:pPr>
            <a:r>
              <a:rPr lang="ja-JP" altLang="en-US" sz="5400">
                <a:latin typeface="Yu Gothic UI" panose="020B0500000000000000" pitchFamily="50" charset="-128"/>
                <a:ea typeface="Yu Gothic UI" panose="020B0500000000000000" pitchFamily="50" charset="-128"/>
              </a:rPr>
              <a:t>「なに」を「どうやって」ではなく</a:t>
            </a:r>
            <a:endParaRPr lang="en-US" altLang="ja-JP" sz="5400" dirty="0">
              <a:latin typeface="Yu Gothic UI" panose="020B0500000000000000" pitchFamily="50" charset="-128"/>
              <a:ea typeface="Yu Gothic UI" panose="020B0500000000000000" pitchFamily="50" charset="-128"/>
            </a:endParaRPr>
          </a:p>
          <a:p>
            <a:pPr lvl="0" algn="ctr">
              <a:defRPr/>
            </a:pPr>
            <a:r>
              <a:rPr lang="ja-JP" altLang="en-US" sz="5400">
                <a:solidFill>
                  <a:srgbClr val="FF0000"/>
                </a:solidFill>
                <a:latin typeface="Yu Gothic UI" panose="020B0500000000000000" pitchFamily="50" charset="-128"/>
                <a:ea typeface="Yu Gothic UI" panose="020B0500000000000000" pitchFamily="50" charset="-128"/>
              </a:rPr>
              <a:t>「なぜ」</a:t>
            </a:r>
            <a:r>
              <a:rPr lang="ja-JP" altLang="en-US" sz="5400">
                <a:latin typeface="Yu Gothic UI" panose="020B0500000000000000" pitchFamily="50" charset="-128"/>
                <a:ea typeface="Yu Gothic UI" panose="020B0500000000000000" pitchFamily="50" charset="-128"/>
              </a:rPr>
              <a:t>を考える</a:t>
            </a:r>
            <a:endParaRPr lang="ja-JP" altLang="en-US" sz="54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667719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7" name="図 6" descr="草, 屋外, フィールド, 立つ が含まれている画像&#10;&#10;自動的に生成された説明">
            <a:extLst>
              <a:ext uri="{FF2B5EF4-FFF2-40B4-BE49-F238E27FC236}">
                <a16:creationId xmlns:a16="http://schemas.microsoft.com/office/drawing/2014/main" id="{C44955B1-5887-F645-AFEC-8B63C33EE73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26"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6" name="テキスト ボックス 5">
            <a:extLst>
              <a:ext uri="{FF2B5EF4-FFF2-40B4-BE49-F238E27FC236}">
                <a16:creationId xmlns:a16="http://schemas.microsoft.com/office/drawing/2014/main" id="{E7682555-E621-FE45-A4F0-8BC4E811ADB1}"/>
              </a:ext>
            </a:extLst>
          </p:cNvPr>
          <p:cNvSpPr txBox="1"/>
          <p:nvPr/>
        </p:nvSpPr>
        <p:spPr>
          <a:xfrm>
            <a:off x="477981" y="1122363"/>
            <a:ext cx="4023360" cy="3204134"/>
          </a:xfrm>
          <a:prstGeom prst="rect">
            <a:avLst/>
          </a:prstGeom>
        </p:spPr>
        <p:txBody>
          <a:bodyPr vert="horz" lIns="91440" tIns="45720" rIns="91440" bIns="45720" rtlCol="0" anchor="b">
            <a:normAutofit/>
          </a:bodyPr>
          <a:lstStyle/>
          <a:p>
            <a:pPr lvl="0">
              <a:lnSpc>
                <a:spcPct val="90000"/>
              </a:lnSpc>
              <a:spcBef>
                <a:spcPct val="0"/>
              </a:spcBef>
              <a:spcAft>
                <a:spcPts val="600"/>
              </a:spcAft>
            </a:pPr>
            <a:r>
              <a:rPr lang="ja-JP" altLang="en-US" sz="4800" b="1">
                <a:solidFill>
                  <a:prstClr val="black"/>
                </a:solidFill>
                <a:latin typeface="Yu Gothic UI" panose="020B0500000000000000" pitchFamily="34" charset="-128"/>
                <a:ea typeface="Yu Gothic UI" panose="020B0500000000000000" pitchFamily="34" charset="-128"/>
              </a:rPr>
              <a:t>事前調査内容の共有</a:t>
            </a:r>
          </a:p>
        </p:txBody>
      </p:sp>
      <p:sp>
        <p:nvSpPr>
          <p:cNvPr id="27"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フッター プレースホルダー 3">
            <a:extLst>
              <a:ext uri="{FF2B5EF4-FFF2-40B4-BE49-F238E27FC236}">
                <a16:creationId xmlns:a16="http://schemas.microsoft.com/office/drawing/2014/main" id="{03C25060-1019-DF4E-AC3B-80BBAD08B3AC}"/>
              </a:ext>
            </a:extLst>
          </p:cNvPr>
          <p:cNvSpPr>
            <a:spLocks noGrp="1"/>
          </p:cNvSpPr>
          <p:nvPr>
            <p:ph type="ftr" sz="quarter" idx="11"/>
          </p:nvPr>
        </p:nvSpPr>
        <p:spPr>
          <a:xfrm>
            <a:off x="1692321" y="6356350"/>
            <a:ext cx="3523487" cy="365125"/>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温泉</a:t>
            </a:r>
            <a:r>
              <a:rPr kumimoji="0" lang="en"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MaaS</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アイデアソン</a:t>
            </a:r>
            <a:r>
              <a:rPr kumimoji="0" lang="en-US"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_</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ひな形</a:t>
            </a:r>
          </a:p>
        </p:txBody>
      </p:sp>
      <p:sp>
        <p:nvSpPr>
          <p:cNvPr id="5" name="スライド番号プレースホルダー 4">
            <a:extLst>
              <a:ext uri="{FF2B5EF4-FFF2-40B4-BE49-F238E27FC236}">
                <a16:creationId xmlns:a16="http://schemas.microsoft.com/office/drawing/2014/main" id="{F20F29BE-36D1-B04C-846F-782CA6B37B5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609E02A-ED16-4A82-A0A3-A99A8EEC203D}" type="slidenum">
              <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10373487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EBE8481-12F4-184E-800A-DDA966BEA9DC}"/>
              </a:ext>
            </a:extLst>
          </p:cNvPr>
          <p:cNvSpPr>
            <a:spLocks noGrp="1"/>
          </p:cNvSpPr>
          <p:nvPr>
            <p:ph type="title"/>
          </p:nvPr>
        </p:nvSpPr>
        <p:spPr/>
        <p:txBody>
          <a:bodyPr>
            <a:normAutofit fontScale="90000"/>
          </a:bodyPr>
          <a:lstStyle/>
          <a:p>
            <a:r>
              <a:rPr lang="en-US" altLang="ja-JP" dirty="0" err="1"/>
              <a:t>MaaS</a:t>
            </a:r>
            <a:r>
              <a:rPr lang="ja-JP" altLang="en-US"/>
              <a:t>による地域活性化を考える上で</a:t>
            </a:r>
          </a:p>
        </p:txBody>
      </p:sp>
      <p:sp>
        <p:nvSpPr>
          <p:cNvPr id="3" name="フッター プレースホルダー 2">
            <a:extLst>
              <a:ext uri="{FF2B5EF4-FFF2-40B4-BE49-F238E27FC236}">
                <a16:creationId xmlns:a16="http://schemas.microsoft.com/office/drawing/2014/main" id="{CF33DC65-5A67-8848-B9C3-443BD94BD2D6}"/>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4" name="スライド番号プレースホルダー 3">
            <a:extLst>
              <a:ext uri="{FF2B5EF4-FFF2-40B4-BE49-F238E27FC236}">
                <a16:creationId xmlns:a16="http://schemas.microsoft.com/office/drawing/2014/main" id="{FA40EB8A-05E5-0247-B72A-7760EBF06E3E}"/>
              </a:ext>
            </a:extLst>
          </p:cNvPr>
          <p:cNvSpPr>
            <a:spLocks noGrp="1"/>
          </p:cNvSpPr>
          <p:nvPr>
            <p:ph type="sldNum" sz="quarter" idx="12"/>
          </p:nvPr>
        </p:nvSpPr>
        <p:spPr/>
        <p:txBody>
          <a:bodyPr/>
          <a:lstStyle/>
          <a:p>
            <a:fld id="{C609E02A-ED16-4A82-A0A3-A99A8EEC203D}" type="slidenum">
              <a:rPr lang="ja-JP" altLang="en-US" smtClean="0"/>
              <a:pPr/>
              <a:t>17</a:t>
            </a:fld>
            <a:endParaRPr lang="ja-JP" altLang="en-US">
              <a:latin typeface="Yu Gothic UI" panose="020B0500000000000000" pitchFamily="34" charset="-128"/>
              <a:ea typeface="Yu Gothic UI" panose="020B0500000000000000" pitchFamily="34" charset="-128"/>
            </a:endParaRPr>
          </a:p>
        </p:txBody>
      </p:sp>
      <p:sp>
        <p:nvSpPr>
          <p:cNvPr id="7" name="円/楕円 6">
            <a:extLst>
              <a:ext uri="{FF2B5EF4-FFF2-40B4-BE49-F238E27FC236}">
                <a16:creationId xmlns:a16="http://schemas.microsoft.com/office/drawing/2014/main" id="{49B06A11-5679-834B-A379-4DBBA2E7E8BD}"/>
              </a:ext>
            </a:extLst>
          </p:cNvPr>
          <p:cNvSpPr/>
          <p:nvPr/>
        </p:nvSpPr>
        <p:spPr>
          <a:xfrm>
            <a:off x="1929841" y="3157482"/>
            <a:ext cx="4665541" cy="2852897"/>
          </a:xfrm>
          <a:prstGeom prst="ellipse">
            <a:avLst/>
          </a:prstGeom>
          <a:solidFill>
            <a:srgbClr val="FFE69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4000" b="1">
                <a:solidFill>
                  <a:schemeClr val="tx1"/>
                </a:solidFill>
                <a:latin typeface="Yu Gothic UI" panose="020B0500000000000000" pitchFamily="34" charset="-128"/>
                <a:ea typeface="Yu Gothic UI" panose="020B0500000000000000" pitchFamily="34" charset="-128"/>
              </a:rPr>
              <a:t>運営</a:t>
            </a:r>
            <a:endParaRPr lang="en-US" altLang="ja-JP" sz="4000" b="1" dirty="0">
              <a:solidFill>
                <a:schemeClr val="tx1"/>
              </a:solidFill>
              <a:latin typeface="Yu Gothic UI" panose="020B0500000000000000" pitchFamily="34" charset="-128"/>
              <a:ea typeface="Yu Gothic UI" panose="020B0500000000000000" pitchFamily="34" charset="-128"/>
            </a:endParaRPr>
          </a:p>
        </p:txBody>
      </p:sp>
      <p:sp>
        <p:nvSpPr>
          <p:cNvPr id="8" name="円/楕円 7">
            <a:extLst>
              <a:ext uri="{FF2B5EF4-FFF2-40B4-BE49-F238E27FC236}">
                <a16:creationId xmlns:a16="http://schemas.microsoft.com/office/drawing/2014/main" id="{89BA66A4-4D67-A044-B1B3-AFDA46EA970A}"/>
              </a:ext>
            </a:extLst>
          </p:cNvPr>
          <p:cNvSpPr/>
          <p:nvPr/>
        </p:nvSpPr>
        <p:spPr>
          <a:xfrm>
            <a:off x="5612154" y="3157481"/>
            <a:ext cx="4665541" cy="2852897"/>
          </a:xfrm>
          <a:prstGeom prst="ellipse">
            <a:avLst/>
          </a:prstGeom>
          <a:solidFill>
            <a:srgbClr val="FFE69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4000" b="1">
                <a:solidFill>
                  <a:schemeClr val="tx1"/>
                </a:solidFill>
                <a:latin typeface="Yu Gothic UI" panose="020B0500000000000000" pitchFamily="34" charset="-128"/>
                <a:ea typeface="Yu Gothic UI" panose="020B0500000000000000" pitchFamily="34" charset="-128"/>
              </a:rPr>
              <a:t>技術</a:t>
            </a:r>
            <a:endParaRPr lang="en-US" altLang="ja-JP" sz="4000" b="1" dirty="0">
              <a:solidFill>
                <a:schemeClr val="tx1"/>
              </a:solidFill>
              <a:latin typeface="Yu Gothic UI" panose="020B0500000000000000" pitchFamily="34" charset="-128"/>
              <a:ea typeface="Yu Gothic UI" panose="020B0500000000000000" pitchFamily="34" charset="-128"/>
            </a:endParaRPr>
          </a:p>
        </p:txBody>
      </p:sp>
      <p:sp>
        <p:nvSpPr>
          <p:cNvPr id="9" name="円/楕円 8">
            <a:extLst>
              <a:ext uri="{FF2B5EF4-FFF2-40B4-BE49-F238E27FC236}">
                <a16:creationId xmlns:a16="http://schemas.microsoft.com/office/drawing/2014/main" id="{4F1B9300-A9FC-8843-87B9-F0F62FFB90AE}"/>
              </a:ext>
            </a:extLst>
          </p:cNvPr>
          <p:cNvSpPr/>
          <p:nvPr/>
        </p:nvSpPr>
        <p:spPr>
          <a:xfrm>
            <a:off x="3770997" y="1452248"/>
            <a:ext cx="4665541" cy="2852897"/>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4000" b="1">
                <a:solidFill>
                  <a:schemeClr val="tx1"/>
                </a:solidFill>
                <a:latin typeface="Yu Gothic UI" panose="020B0500000000000000" pitchFamily="34" charset="-128"/>
                <a:ea typeface="Yu Gothic UI" panose="020B0500000000000000" pitchFamily="34" charset="-128"/>
              </a:rPr>
              <a:t>ニーズ</a:t>
            </a:r>
            <a:endParaRPr lang="en-US" altLang="ja-JP" sz="4000" b="1" dirty="0">
              <a:solidFill>
                <a:schemeClr val="tx1"/>
              </a:solidFill>
              <a:latin typeface="Yu Gothic UI" panose="020B0500000000000000" pitchFamily="34" charset="-128"/>
              <a:ea typeface="Yu Gothic UI" panose="020B0500000000000000" pitchFamily="34" charset="-128"/>
            </a:endParaRPr>
          </a:p>
        </p:txBody>
      </p:sp>
      <p:sp>
        <p:nvSpPr>
          <p:cNvPr id="10" name="テキスト ボックス 9">
            <a:extLst>
              <a:ext uri="{FF2B5EF4-FFF2-40B4-BE49-F238E27FC236}">
                <a16:creationId xmlns:a16="http://schemas.microsoft.com/office/drawing/2014/main" id="{C6246C04-0520-AF47-97A8-DF4879D9D7E0}"/>
              </a:ext>
            </a:extLst>
          </p:cNvPr>
          <p:cNvSpPr txBox="1"/>
          <p:nvPr/>
        </p:nvSpPr>
        <p:spPr>
          <a:xfrm>
            <a:off x="2475450" y="1436634"/>
            <a:ext cx="2064989" cy="369332"/>
          </a:xfrm>
          <a:prstGeom prst="rect">
            <a:avLst/>
          </a:prstGeom>
          <a:noFill/>
        </p:spPr>
        <p:txBody>
          <a:bodyPr wrap="none" rtlCol="0">
            <a:spAutoFit/>
          </a:bodyPr>
          <a:lstStyle/>
          <a:p>
            <a:r>
              <a:rPr lang="ja-JP" altLang="en-US">
                <a:latin typeface="Yu Gothic UI" panose="020B0500000000000000" pitchFamily="34" charset="-128"/>
                <a:ea typeface="Yu Gothic UI" panose="020B0500000000000000" pitchFamily="34" charset="-128"/>
              </a:rPr>
              <a:t>日頃の困っていること</a:t>
            </a:r>
            <a:endParaRPr kumimoji="1" lang="ja-JP" altLang="en-US">
              <a:latin typeface="Yu Gothic UI" panose="020B0500000000000000" pitchFamily="34" charset="-128"/>
              <a:ea typeface="Yu Gothic UI" panose="020B0500000000000000" pitchFamily="34" charset="-128"/>
            </a:endParaRPr>
          </a:p>
        </p:txBody>
      </p:sp>
      <p:sp>
        <p:nvSpPr>
          <p:cNvPr id="11" name="テキスト ボックス 10">
            <a:extLst>
              <a:ext uri="{FF2B5EF4-FFF2-40B4-BE49-F238E27FC236}">
                <a16:creationId xmlns:a16="http://schemas.microsoft.com/office/drawing/2014/main" id="{B8C217E6-3A04-7841-A0C1-E25AA99C7EFA}"/>
              </a:ext>
            </a:extLst>
          </p:cNvPr>
          <p:cNvSpPr txBox="1"/>
          <p:nvPr/>
        </p:nvSpPr>
        <p:spPr>
          <a:xfrm>
            <a:off x="896492" y="1990634"/>
            <a:ext cx="2874505" cy="369332"/>
          </a:xfrm>
          <a:prstGeom prst="rect">
            <a:avLst/>
          </a:prstGeom>
          <a:noFill/>
        </p:spPr>
        <p:txBody>
          <a:bodyPr wrap="none" rtlCol="0">
            <a:spAutoFit/>
          </a:bodyPr>
          <a:lstStyle/>
          <a:p>
            <a:r>
              <a:rPr lang="ja-JP" altLang="en-US">
                <a:latin typeface="Yu Gothic UI" panose="020B0500000000000000" pitchFamily="34" charset="-128"/>
                <a:ea typeface="Yu Gothic UI" panose="020B0500000000000000" pitchFamily="34" charset="-128"/>
              </a:rPr>
              <a:t>あったら良いなと思っていること</a:t>
            </a:r>
            <a:endParaRPr kumimoji="1" lang="ja-JP" altLang="en-US">
              <a:latin typeface="Yu Gothic UI" panose="020B0500000000000000" pitchFamily="34" charset="-128"/>
              <a:ea typeface="Yu Gothic UI" panose="020B0500000000000000" pitchFamily="34" charset="-128"/>
            </a:endParaRPr>
          </a:p>
        </p:txBody>
      </p:sp>
      <p:sp>
        <p:nvSpPr>
          <p:cNvPr id="12" name="テキスト ボックス 11">
            <a:extLst>
              <a:ext uri="{FF2B5EF4-FFF2-40B4-BE49-F238E27FC236}">
                <a16:creationId xmlns:a16="http://schemas.microsoft.com/office/drawing/2014/main" id="{98C1B955-4F93-164F-B7F3-0B8999EA3B2C}"/>
              </a:ext>
            </a:extLst>
          </p:cNvPr>
          <p:cNvSpPr txBox="1"/>
          <p:nvPr/>
        </p:nvSpPr>
        <p:spPr>
          <a:xfrm>
            <a:off x="7816276" y="1434580"/>
            <a:ext cx="2276585" cy="369332"/>
          </a:xfrm>
          <a:prstGeom prst="rect">
            <a:avLst/>
          </a:prstGeom>
          <a:noFill/>
        </p:spPr>
        <p:txBody>
          <a:bodyPr wrap="none" rtlCol="0">
            <a:spAutoFit/>
          </a:bodyPr>
          <a:lstStyle/>
          <a:p>
            <a:r>
              <a:rPr lang="ja-JP" altLang="en-US">
                <a:latin typeface="Yu Gothic UI" panose="020B0500000000000000" pitchFamily="34" charset="-128"/>
                <a:ea typeface="Yu Gothic UI" panose="020B0500000000000000" pitchFamily="34" charset="-128"/>
              </a:rPr>
              <a:t>こうしたら良いと思うこと</a:t>
            </a:r>
            <a:endParaRPr kumimoji="1" lang="ja-JP" altLang="en-US">
              <a:latin typeface="Yu Gothic UI" panose="020B0500000000000000" pitchFamily="34" charset="-128"/>
              <a:ea typeface="Yu Gothic UI" panose="020B0500000000000000" pitchFamily="34" charset="-128"/>
            </a:endParaRPr>
          </a:p>
        </p:txBody>
      </p:sp>
      <p:sp>
        <p:nvSpPr>
          <p:cNvPr id="13" name="テキスト ボックス 12">
            <a:extLst>
              <a:ext uri="{FF2B5EF4-FFF2-40B4-BE49-F238E27FC236}">
                <a16:creationId xmlns:a16="http://schemas.microsoft.com/office/drawing/2014/main" id="{12465D4E-A608-1F48-9EC2-176E0D6E66E1}"/>
              </a:ext>
            </a:extLst>
          </p:cNvPr>
          <p:cNvSpPr txBox="1"/>
          <p:nvPr/>
        </p:nvSpPr>
        <p:spPr>
          <a:xfrm>
            <a:off x="8436538" y="1990634"/>
            <a:ext cx="1893467" cy="369332"/>
          </a:xfrm>
          <a:prstGeom prst="rect">
            <a:avLst/>
          </a:prstGeom>
          <a:noFill/>
        </p:spPr>
        <p:txBody>
          <a:bodyPr wrap="none" rtlCol="0">
            <a:spAutoFit/>
          </a:bodyPr>
          <a:lstStyle/>
          <a:p>
            <a:r>
              <a:rPr lang="ja-JP" altLang="en-US">
                <a:latin typeface="Yu Gothic UI" panose="020B0500000000000000" pitchFamily="34" charset="-128"/>
                <a:ea typeface="Yu Gothic UI" panose="020B0500000000000000" pitchFamily="34" charset="-128"/>
              </a:rPr>
              <a:t>こうあって欲しいこと</a:t>
            </a:r>
            <a:endParaRPr kumimoji="1" lang="ja-JP" altLang="en-US">
              <a:latin typeface="Yu Gothic UI" panose="020B0500000000000000" pitchFamily="34" charset="-128"/>
              <a:ea typeface="Yu Gothic UI" panose="020B0500000000000000" pitchFamily="34" charset="-128"/>
            </a:endParaRPr>
          </a:p>
        </p:txBody>
      </p:sp>
      <p:sp>
        <p:nvSpPr>
          <p:cNvPr id="14" name="テキスト ボックス 13">
            <a:extLst>
              <a:ext uri="{FF2B5EF4-FFF2-40B4-BE49-F238E27FC236}">
                <a16:creationId xmlns:a16="http://schemas.microsoft.com/office/drawing/2014/main" id="{F35CF3C2-3C65-F448-AC8E-6335A171192C}"/>
              </a:ext>
            </a:extLst>
          </p:cNvPr>
          <p:cNvSpPr txBox="1"/>
          <p:nvPr/>
        </p:nvSpPr>
        <p:spPr>
          <a:xfrm>
            <a:off x="623019" y="4781113"/>
            <a:ext cx="1710725"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いま何があるのか</a:t>
            </a:r>
          </a:p>
        </p:txBody>
      </p:sp>
      <p:sp>
        <p:nvSpPr>
          <p:cNvPr id="15" name="テキスト ボックス 14">
            <a:extLst>
              <a:ext uri="{FF2B5EF4-FFF2-40B4-BE49-F238E27FC236}">
                <a16:creationId xmlns:a16="http://schemas.microsoft.com/office/drawing/2014/main" id="{887FDA2E-B74B-4042-87F3-BD946F59476B}"/>
              </a:ext>
            </a:extLst>
          </p:cNvPr>
          <p:cNvSpPr txBox="1"/>
          <p:nvPr/>
        </p:nvSpPr>
        <p:spPr>
          <a:xfrm>
            <a:off x="411480" y="3797539"/>
            <a:ext cx="2938625"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いまある仕組みを活用できるか</a:t>
            </a:r>
          </a:p>
        </p:txBody>
      </p:sp>
      <p:sp>
        <p:nvSpPr>
          <p:cNvPr id="16" name="テキスト ボックス 15">
            <a:extLst>
              <a:ext uri="{FF2B5EF4-FFF2-40B4-BE49-F238E27FC236}">
                <a16:creationId xmlns:a16="http://schemas.microsoft.com/office/drawing/2014/main" id="{420EA49C-E2E7-D34A-9D38-FA036156CF16}"/>
              </a:ext>
            </a:extLst>
          </p:cNvPr>
          <p:cNvSpPr txBox="1"/>
          <p:nvPr/>
        </p:nvSpPr>
        <p:spPr>
          <a:xfrm>
            <a:off x="5391873" y="3797539"/>
            <a:ext cx="1423788" cy="523220"/>
          </a:xfrm>
          <a:prstGeom prst="rect">
            <a:avLst/>
          </a:prstGeom>
          <a:noFill/>
        </p:spPr>
        <p:txBody>
          <a:bodyPr wrap="none" rtlCol="0">
            <a:spAutoFit/>
          </a:bodyPr>
          <a:lstStyle/>
          <a:p>
            <a:r>
              <a:rPr lang="ja-JP" altLang="en-US" sz="2800">
                <a:solidFill>
                  <a:srgbClr val="FF0000"/>
                </a:solidFill>
                <a:latin typeface="Yu Gothic UI" panose="020B0500000000000000" pitchFamily="34" charset="-128"/>
                <a:ea typeface="Yu Gothic UI" panose="020B0500000000000000" pitchFamily="34" charset="-128"/>
              </a:rPr>
              <a:t>三方よし</a:t>
            </a:r>
            <a:endParaRPr kumimoji="1" lang="ja-JP" altLang="en-US" sz="2800">
              <a:solidFill>
                <a:srgbClr val="FF0000"/>
              </a:solidFill>
              <a:latin typeface="Yu Gothic UI" panose="020B0500000000000000" pitchFamily="34" charset="-128"/>
              <a:ea typeface="Yu Gothic UI" panose="020B0500000000000000" pitchFamily="34" charset="-128"/>
            </a:endParaRPr>
          </a:p>
        </p:txBody>
      </p:sp>
      <p:sp>
        <p:nvSpPr>
          <p:cNvPr id="17" name="テキスト ボックス 16">
            <a:extLst>
              <a:ext uri="{FF2B5EF4-FFF2-40B4-BE49-F238E27FC236}">
                <a16:creationId xmlns:a16="http://schemas.microsoft.com/office/drawing/2014/main" id="{2DF238A2-88ED-104E-B07A-14745940C3B6}"/>
              </a:ext>
            </a:extLst>
          </p:cNvPr>
          <p:cNvSpPr txBox="1"/>
          <p:nvPr/>
        </p:nvSpPr>
        <p:spPr>
          <a:xfrm>
            <a:off x="1265505" y="5558052"/>
            <a:ext cx="3398687" cy="369332"/>
          </a:xfrm>
          <a:prstGeom prst="rect">
            <a:avLst/>
          </a:prstGeom>
          <a:noFill/>
        </p:spPr>
        <p:txBody>
          <a:bodyPr wrap="none" rtlCol="0">
            <a:spAutoFit/>
          </a:bodyPr>
          <a:lstStyle/>
          <a:p>
            <a:r>
              <a:rPr lang="ja-JP" altLang="en-US">
                <a:latin typeface="Yu Gothic UI" panose="020B0500000000000000" pitchFamily="34" charset="-128"/>
                <a:ea typeface="Yu Gothic UI" panose="020B0500000000000000" pitchFamily="34" charset="-128"/>
              </a:rPr>
              <a:t>いまある仕組みをすこし変えられるか</a:t>
            </a:r>
            <a:endParaRPr kumimoji="1" lang="ja-JP" altLang="en-US">
              <a:latin typeface="Yu Gothic UI" panose="020B0500000000000000" pitchFamily="34" charset="-128"/>
              <a:ea typeface="Yu Gothic UI" panose="020B0500000000000000" pitchFamily="34" charset="-128"/>
            </a:endParaRPr>
          </a:p>
        </p:txBody>
      </p:sp>
      <p:sp>
        <p:nvSpPr>
          <p:cNvPr id="18" name="テキスト ボックス 17">
            <a:extLst>
              <a:ext uri="{FF2B5EF4-FFF2-40B4-BE49-F238E27FC236}">
                <a16:creationId xmlns:a16="http://schemas.microsoft.com/office/drawing/2014/main" id="{33AEDAC3-75BA-3147-8002-2086C028142A}"/>
              </a:ext>
            </a:extLst>
          </p:cNvPr>
          <p:cNvSpPr txBox="1"/>
          <p:nvPr/>
        </p:nvSpPr>
        <p:spPr>
          <a:xfrm>
            <a:off x="7942602" y="5559543"/>
            <a:ext cx="2744662"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いまある技術で実現できるか</a:t>
            </a:r>
          </a:p>
        </p:txBody>
      </p:sp>
      <p:sp>
        <p:nvSpPr>
          <p:cNvPr id="19" name="テキスト ボックス 18">
            <a:extLst>
              <a:ext uri="{FF2B5EF4-FFF2-40B4-BE49-F238E27FC236}">
                <a16:creationId xmlns:a16="http://schemas.microsoft.com/office/drawing/2014/main" id="{20C9C724-BE40-9546-BEC1-D0FEC000281D}"/>
              </a:ext>
            </a:extLst>
          </p:cNvPr>
          <p:cNvSpPr txBox="1"/>
          <p:nvPr/>
        </p:nvSpPr>
        <p:spPr>
          <a:xfrm>
            <a:off x="9017640" y="4768711"/>
            <a:ext cx="2664512"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将来の技術で実現できるか</a:t>
            </a:r>
          </a:p>
        </p:txBody>
      </p:sp>
      <p:sp>
        <p:nvSpPr>
          <p:cNvPr id="20" name="テキスト ボックス 19">
            <a:extLst>
              <a:ext uri="{FF2B5EF4-FFF2-40B4-BE49-F238E27FC236}">
                <a16:creationId xmlns:a16="http://schemas.microsoft.com/office/drawing/2014/main" id="{123BA7B4-3F6F-514A-BB9E-34772E2A8C2F}"/>
              </a:ext>
            </a:extLst>
          </p:cNvPr>
          <p:cNvSpPr txBox="1"/>
          <p:nvPr/>
        </p:nvSpPr>
        <p:spPr>
          <a:xfrm>
            <a:off x="8819931" y="3780170"/>
            <a:ext cx="2029723" cy="369332"/>
          </a:xfrm>
          <a:prstGeom prst="rect">
            <a:avLst/>
          </a:prstGeom>
          <a:noFill/>
        </p:spPr>
        <p:txBody>
          <a:bodyPr wrap="none" rtlCol="0">
            <a:spAutoFit/>
          </a:bodyPr>
          <a:lstStyle/>
          <a:p>
            <a:r>
              <a:rPr lang="ja-JP" altLang="en-US">
                <a:latin typeface="Yu Gothic UI" panose="020B0500000000000000" pitchFamily="34" charset="-128"/>
                <a:ea typeface="Yu Gothic UI" panose="020B0500000000000000" pitchFamily="34" charset="-128"/>
              </a:rPr>
              <a:t>ニーズにあった技術か</a:t>
            </a:r>
            <a:endParaRPr kumimoji="1" lang="ja-JP" altLang="en-US">
              <a:latin typeface="Yu Gothic UI" panose="020B0500000000000000" pitchFamily="34" charset="-128"/>
              <a:ea typeface="Yu Gothic UI" panose="020B0500000000000000" pitchFamily="34" charset="-128"/>
            </a:endParaRPr>
          </a:p>
        </p:txBody>
      </p:sp>
      <p:sp>
        <p:nvSpPr>
          <p:cNvPr id="21" name="テキスト ボックス 20">
            <a:extLst>
              <a:ext uri="{FF2B5EF4-FFF2-40B4-BE49-F238E27FC236}">
                <a16:creationId xmlns:a16="http://schemas.microsoft.com/office/drawing/2014/main" id="{FA3E907A-A24B-D04D-9387-276F7686FD71}"/>
              </a:ext>
            </a:extLst>
          </p:cNvPr>
          <p:cNvSpPr txBox="1"/>
          <p:nvPr/>
        </p:nvSpPr>
        <p:spPr>
          <a:xfrm>
            <a:off x="4826262" y="1928149"/>
            <a:ext cx="2539477" cy="646331"/>
          </a:xfrm>
          <a:prstGeom prst="rect">
            <a:avLst/>
          </a:prstGeom>
          <a:noFill/>
        </p:spPr>
        <p:txBody>
          <a:bodyPr wrap="none" rtlCol="0">
            <a:spAutoFit/>
          </a:bodyPr>
          <a:lstStyle/>
          <a:p>
            <a:pPr algn="ctr"/>
            <a:r>
              <a:rPr lang="ja-JP" altLang="en-US">
                <a:solidFill>
                  <a:srgbClr val="0070C0"/>
                </a:solidFill>
                <a:latin typeface="Yu Gothic UI" panose="020B0500000000000000" pitchFamily="34" charset="-128"/>
                <a:ea typeface="Yu Gothic UI" panose="020B0500000000000000" pitchFamily="34" charset="-128"/>
              </a:rPr>
              <a:t>更なる時間の効率化</a:t>
            </a:r>
            <a:endParaRPr lang="en-US" altLang="ja-JP" dirty="0">
              <a:solidFill>
                <a:srgbClr val="0070C0"/>
              </a:solidFill>
              <a:latin typeface="Yu Gothic UI" panose="020B0500000000000000" pitchFamily="34" charset="-128"/>
              <a:ea typeface="Yu Gothic UI" panose="020B0500000000000000" pitchFamily="34" charset="-128"/>
            </a:endParaRPr>
          </a:p>
          <a:p>
            <a:pPr algn="ctr"/>
            <a:r>
              <a:rPr lang="ja-JP" altLang="en-US">
                <a:solidFill>
                  <a:srgbClr val="0070C0"/>
                </a:solidFill>
                <a:latin typeface="Yu Gothic UI" panose="020B0500000000000000" pitchFamily="34" charset="-128"/>
                <a:ea typeface="Yu Gothic UI" panose="020B0500000000000000" pitchFamily="34" charset="-128"/>
              </a:rPr>
              <a:t>生活</a:t>
            </a:r>
            <a:r>
              <a:rPr lang="en-US" altLang="ja-JP" dirty="0">
                <a:solidFill>
                  <a:srgbClr val="0070C0"/>
                </a:solidFill>
                <a:latin typeface="Yu Gothic UI" panose="020B0500000000000000" pitchFamily="34" charset="-128"/>
                <a:ea typeface="Yu Gothic UI" panose="020B0500000000000000" pitchFamily="34" charset="-128"/>
              </a:rPr>
              <a:t>/</a:t>
            </a:r>
            <a:r>
              <a:rPr lang="ja-JP" altLang="en-US">
                <a:solidFill>
                  <a:srgbClr val="0070C0"/>
                </a:solidFill>
                <a:latin typeface="Yu Gothic UI" panose="020B0500000000000000" pitchFamily="34" charset="-128"/>
                <a:ea typeface="Yu Gothic UI" panose="020B0500000000000000" pitchFamily="34" charset="-128"/>
              </a:rPr>
              <a:t>交通支援の多様化</a:t>
            </a:r>
            <a:endParaRPr lang="en-US" altLang="ja-JP" dirty="0">
              <a:solidFill>
                <a:srgbClr val="0070C0"/>
              </a:solidFill>
              <a:latin typeface="Yu Gothic UI" panose="020B0500000000000000" pitchFamily="34" charset="-128"/>
              <a:ea typeface="Yu Gothic UI" panose="020B0500000000000000" pitchFamily="34" charset="-128"/>
            </a:endParaRPr>
          </a:p>
        </p:txBody>
      </p:sp>
      <p:sp>
        <p:nvSpPr>
          <p:cNvPr id="22" name="テキスト ボックス 21">
            <a:extLst>
              <a:ext uri="{FF2B5EF4-FFF2-40B4-BE49-F238E27FC236}">
                <a16:creationId xmlns:a16="http://schemas.microsoft.com/office/drawing/2014/main" id="{2610AB85-9FE5-7F4F-BB99-8113B335B708}"/>
              </a:ext>
            </a:extLst>
          </p:cNvPr>
          <p:cNvSpPr txBox="1"/>
          <p:nvPr/>
        </p:nvSpPr>
        <p:spPr>
          <a:xfrm>
            <a:off x="3194070" y="4846026"/>
            <a:ext cx="2175596" cy="646331"/>
          </a:xfrm>
          <a:prstGeom prst="rect">
            <a:avLst/>
          </a:prstGeom>
          <a:noFill/>
        </p:spPr>
        <p:txBody>
          <a:bodyPr wrap="none" rtlCol="0">
            <a:spAutoFit/>
          </a:bodyPr>
          <a:lstStyle/>
          <a:p>
            <a:pPr algn="ctr"/>
            <a:r>
              <a:rPr lang="ja-JP" altLang="en-US">
                <a:solidFill>
                  <a:srgbClr val="0070C0"/>
                </a:solidFill>
                <a:latin typeface="Yu Gothic UI" panose="020B0500000000000000" pitchFamily="34" charset="-128"/>
                <a:ea typeface="Yu Gothic UI" panose="020B0500000000000000" pitchFamily="34" charset="-128"/>
              </a:rPr>
              <a:t>既存の延長線の限界</a:t>
            </a:r>
            <a:endParaRPr lang="en-US" altLang="ja-JP" dirty="0">
              <a:solidFill>
                <a:srgbClr val="0070C0"/>
              </a:solidFill>
              <a:latin typeface="Yu Gothic UI" panose="020B0500000000000000" pitchFamily="34" charset="-128"/>
              <a:ea typeface="Yu Gothic UI" panose="020B0500000000000000" pitchFamily="34" charset="-128"/>
            </a:endParaRPr>
          </a:p>
          <a:p>
            <a:pPr algn="ctr"/>
            <a:r>
              <a:rPr lang="ja-JP" altLang="en-US">
                <a:solidFill>
                  <a:srgbClr val="0070C0"/>
                </a:solidFill>
                <a:latin typeface="Yu Gothic UI" panose="020B0500000000000000" pitchFamily="34" charset="-128"/>
                <a:ea typeface="Yu Gothic UI" panose="020B0500000000000000" pitchFamily="34" charset="-128"/>
              </a:rPr>
              <a:t>人員不足</a:t>
            </a:r>
            <a:endParaRPr lang="en-US" altLang="ja-JP" dirty="0">
              <a:solidFill>
                <a:srgbClr val="0070C0"/>
              </a:solidFill>
              <a:latin typeface="Yu Gothic UI" panose="020B0500000000000000" pitchFamily="34" charset="-128"/>
              <a:ea typeface="Yu Gothic UI" panose="020B0500000000000000" pitchFamily="34" charset="-128"/>
            </a:endParaRPr>
          </a:p>
        </p:txBody>
      </p:sp>
      <p:sp>
        <p:nvSpPr>
          <p:cNvPr id="23" name="テキスト ボックス 22">
            <a:extLst>
              <a:ext uri="{FF2B5EF4-FFF2-40B4-BE49-F238E27FC236}">
                <a16:creationId xmlns:a16="http://schemas.microsoft.com/office/drawing/2014/main" id="{A9A57AF9-BE29-8E45-9BAB-02E5DEB0D467}"/>
              </a:ext>
            </a:extLst>
          </p:cNvPr>
          <p:cNvSpPr txBox="1"/>
          <p:nvPr/>
        </p:nvSpPr>
        <p:spPr>
          <a:xfrm>
            <a:off x="7085636" y="4846026"/>
            <a:ext cx="1673855" cy="646331"/>
          </a:xfrm>
          <a:prstGeom prst="rect">
            <a:avLst/>
          </a:prstGeom>
          <a:noFill/>
        </p:spPr>
        <p:txBody>
          <a:bodyPr wrap="none" rtlCol="0">
            <a:spAutoFit/>
          </a:bodyPr>
          <a:lstStyle/>
          <a:p>
            <a:pPr algn="ctr"/>
            <a:r>
              <a:rPr lang="ja-JP" altLang="en-US">
                <a:solidFill>
                  <a:srgbClr val="0070C0"/>
                </a:solidFill>
                <a:latin typeface="Yu Gothic UI" panose="020B0500000000000000" pitchFamily="34" charset="-128"/>
                <a:ea typeface="Yu Gothic UI" panose="020B0500000000000000" pitchFamily="34" charset="-128"/>
              </a:rPr>
              <a:t>多彩かつ多様な</a:t>
            </a:r>
            <a:endParaRPr lang="en-US" altLang="ja-JP" dirty="0">
              <a:solidFill>
                <a:srgbClr val="0070C0"/>
              </a:solidFill>
              <a:latin typeface="Yu Gothic UI" panose="020B0500000000000000" pitchFamily="34" charset="-128"/>
              <a:ea typeface="Yu Gothic UI" panose="020B0500000000000000" pitchFamily="34" charset="-128"/>
            </a:endParaRPr>
          </a:p>
          <a:p>
            <a:pPr algn="ctr"/>
            <a:r>
              <a:rPr lang="ja-JP" altLang="en-US">
                <a:solidFill>
                  <a:srgbClr val="0070C0"/>
                </a:solidFill>
                <a:latin typeface="Yu Gothic UI" panose="020B0500000000000000" pitchFamily="34" charset="-128"/>
                <a:ea typeface="Yu Gothic UI" panose="020B0500000000000000" pitchFamily="34" charset="-128"/>
              </a:rPr>
              <a:t>技術の盛衰</a:t>
            </a:r>
            <a:endParaRPr lang="en-US" altLang="ja-JP" dirty="0">
              <a:solidFill>
                <a:srgbClr val="0070C0"/>
              </a:solidFill>
              <a:latin typeface="Yu Gothic UI" panose="020B0500000000000000" pitchFamily="34" charset="-128"/>
              <a:ea typeface="Yu Gothic UI" panose="020B0500000000000000" pitchFamily="34" charset="-128"/>
            </a:endParaRPr>
          </a:p>
        </p:txBody>
      </p:sp>
      <p:sp>
        <p:nvSpPr>
          <p:cNvPr id="24" name="正方形/長方形 23">
            <a:extLst>
              <a:ext uri="{FF2B5EF4-FFF2-40B4-BE49-F238E27FC236}">
                <a16:creationId xmlns:a16="http://schemas.microsoft.com/office/drawing/2014/main" id="{AF5D5AFF-4ECD-EB4C-8F59-6FAC0263A727}"/>
              </a:ext>
            </a:extLst>
          </p:cNvPr>
          <p:cNvSpPr/>
          <p:nvPr/>
        </p:nvSpPr>
        <p:spPr>
          <a:xfrm>
            <a:off x="5391873" y="4214597"/>
            <a:ext cx="1370888" cy="369332"/>
          </a:xfrm>
          <a:prstGeom prst="rect">
            <a:avLst/>
          </a:prstGeom>
        </p:spPr>
        <p:txBody>
          <a:bodyPr wrap="none">
            <a:spAutoFit/>
          </a:bodyPr>
          <a:lstStyle/>
          <a:p>
            <a:pPr algn="ctr"/>
            <a:r>
              <a:rPr lang="ja-JP" altLang="en-US">
                <a:solidFill>
                  <a:srgbClr val="0070C0"/>
                </a:solidFill>
                <a:latin typeface="Yu Gothic UI" panose="020B0500000000000000" pitchFamily="34" charset="-128"/>
                <a:ea typeface="Yu Gothic UI" panose="020B0500000000000000" pitchFamily="34" charset="-128"/>
              </a:rPr>
              <a:t>コストバランス</a:t>
            </a:r>
            <a:endParaRPr lang="en-US" altLang="ja-JP" dirty="0">
              <a:solidFill>
                <a:srgbClr val="0070C0"/>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658477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2CDE5712-1A27-4DB4-B90D-EE113BBC090B}"/>
              </a:ext>
            </a:extLst>
          </p:cNvPr>
          <p:cNvGrpSpPr/>
          <p:nvPr/>
        </p:nvGrpSpPr>
        <p:grpSpPr>
          <a:xfrm>
            <a:off x="295708" y="588620"/>
            <a:ext cx="11600583" cy="5890308"/>
            <a:chOff x="426862" y="656347"/>
            <a:chExt cx="11751592" cy="5890308"/>
          </a:xfrm>
        </p:grpSpPr>
        <p:sp>
          <p:nvSpPr>
            <p:cNvPr id="7" name="正方形/長方形 6">
              <a:extLst>
                <a:ext uri="{FF2B5EF4-FFF2-40B4-BE49-F238E27FC236}">
                  <a16:creationId xmlns:a16="http://schemas.microsoft.com/office/drawing/2014/main" id="{77F8D48B-66B6-4193-B61A-9806385CB536}"/>
                </a:ext>
              </a:extLst>
            </p:cNvPr>
            <p:cNvSpPr/>
            <p:nvPr/>
          </p:nvSpPr>
          <p:spPr>
            <a:xfrm>
              <a:off x="426862" y="656349"/>
              <a:ext cx="2306489" cy="35301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Yu Gothic UI" panose="020B0500000000000000" pitchFamily="50" charset="-128"/>
                  <a:ea typeface="Yu Gothic UI" panose="020B0500000000000000" pitchFamily="50" charset="-128"/>
                </a:rPr>
                <a:t>移動サービス</a:t>
              </a:r>
            </a:p>
          </p:txBody>
        </p:sp>
        <p:sp>
          <p:nvSpPr>
            <p:cNvPr id="8" name="正方形/長方形 7">
              <a:extLst>
                <a:ext uri="{FF2B5EF4-FFF2-40B4-BE49-F238E27FC236}">
                  <a16:creationId xmlns:a16="http://schemas.microsoft.com/office/drawing/2014/main" id="{8C3FFDAB-71FF-4A72-A522-950EB83C697D}"/>
                </a:ext>
              </a:extLst>
            </p:cNvPr>
            <p:cNvSpPr/>
            <p:nvPr/>
          </p:nvSpPr>
          <p:spPr>
            <a:xfrm>
              <a:off x="2788138" y="656349"/>
              <a:ext cx="2306489" cy="35301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bg1"/>
                  </a:solidFill>
                  <a:latin typeface="Yu Gothic UI" panose="020B0500000000000000" pitchFamily="50" charset="-128"/>
                  <a:ea typeface="Yu Gothic UI" panose="020B0500000000000000" pitchFamily="50" charset="-128"/>
                </a:rPr>
                <a:t>場所</a:t>
              </a:r>
              <a:endParaRPr kumimoji="1" lang="ja-JP" altLang="en-US" sz="1400" dirty="0">
                <a:solidFill>
                  <a:schemeClr val="bg1"/>
                </a:solidFill>
                <a:latin typeface="Yu Gothic UI" panose="020B0500000000000000" pitchFamily="50" charset="-128"/>
                <a:ea typeface="Yu Gothic UI" panose="020B0500000000000000" pitchFamily="50" charset="-128"/>
              </a:endParaRPr>
            </a:p>
          </p:txBody>
        </p:sp>
        <p:sp>
          <p:nvSpPr>
            <p:cNvPr id="9" name="正方形/長方形 8">
              <a:extLst>
                <a:ext uri="{FF2B5EF4-FFF2-40B4-BE49-F238E27FC236}">
                  <a16:creationId xmlns:a16="http://schemas.microsoft.com/office/drawing/2014/main" id="{FAB2BEFE-6E64-4C0B-8848-D73D57AA4DAB}"/>
                </a:ext>
              </a:extLst>
            </p:cNvPr>
            <p:cNvSpPr/>
            <p:nvPr/>
          </p:nvSpPr>
          <p:spPr>
            <a:xfrm>
              <a:off x="5149413" y="656349"/>
              <a:ext cx="2306489" cy="35301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Yu Gothic UI" panose="020B0500000000000000" pitchFamily="50" charset="-128"/>
                  <a:ea typeface="Yu Gothic UI" panose="020B0500000000000000" pitchFamily="50" charset="-128"/>
                </a:rPr>
                <a:t>行動</a:t>
              </a:r>
            </a:p>
          </p:txBody>
        </p:sp>
        <p:sp>
          <p:nvSpPr>
            <p:cNvPr id="10" name="正方形/長方形 9">
              <a:extLst>
                <a:ext uri="{FF2B5EF4-FFF2-40B4-BE49-F238E27FC236}">
                  <a16:creationId xmlns:a16="http://schemas.microsoft.com/office/drawing/2014/main" id="{72ECB815-9A49-42BC-A4CD-A10FB19A8F59}"/>
                </a:ext>
              </a:extLst>
            </p:cNvPr>
            <p:cNvSpPr/>
            <p:nvPr/>
          </p:nvSpPr>
          <p:spPr>
            <a:xfrm>
              <a:off x="7510689" y="656349"/>
              <a:ext cx="2306489" cy="35301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Yu Gothic UI" panose="020B0500000000000000" pitchFamily="50" charset="-128"/>
                  <a:ea typeface="Yu Gothic UI" panose="020B0500000000000000" pitchFamily="50" charset="-128"/>
                </a:rPr>
                <a:t>サービス提供者</a:t>
              </a:r>
            </a:p>
          </p:txBody>
        </p:sp>
        <p:sp>
          <p:nvSpPr>
            <p:cNvPr id="11" name="正方形/長方形 10">
              <a:extLst>
                <a:ext uri="{FF2B5EF4-FFF2-40B4-BE49-F238E27FC236}">
                  <a16:creationId xmlns:a16="http://schemas.microsoft.com/office/drawing/2014/main" id="{13F89383-4A01-41C7-92BF-FC76389DEF5D}"/>
                </a:ext>
              </a:extLst>
            </p:cNvPr>
            <p:cNvSpPr/>
            <p:nvPr/>
          </p:nvSpPr>
          <p:spPr>
            <a:xfrm>
              <a:off x="426862" y="1009359"/>
              <a:ext cx="2306489" cy="5537296"/>
            </a:xfrm>
            <a:prstGeom prst="rect">
              <a:avLst/>
            </a:prstGeom>
            <a:solidFill>
              <a:schemeClr val="tx2">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kumimoji="1" lang="ja-JP" altLang="en-US" sz="1400" dirty="0">
                  <a:solidFill>
                    <a:schemeClr val="tx1"/>
                  </a:solidFill>
                  <a:latin typeface="Yu Gothic UI" panose="020B0500000000000000" pitchFamily="50" charset="-128"/>
                  <a:ea typeface="Yu Gothic UI" panose="020B0500000000000000" pitchFamily="50" charset="-128"/>
                </a:rPr>
                <a:t>鉄道</a:t>
              </a:r>
              <a:endParaRPr kumimoji="1"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路線バス</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kumimoji="1" lang="ja-JP" altLang="en-US" sz="1400" dirty="0">
                  <a:solidFill>
                    <a:schemeClr val="tx1"/>
                  </a:solidFill>
                  <a:latin typeface="Yu Gothic UI" panose="020B0500000000000000" pitchFamily="50" charset="-128"/>
                  <a:ea typeface="Yu Gothic UI" panose="020B0500000000000000" pitchFamily="50" charset="-128"/>
                </a:rPr>
                <a:t>コミュニティバス</a:t>
              </a:r>
              <a:endParaRPr kumimoji="1"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タクシー</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kumimoji="1" lang="ja-JP" altLang="en-US" sz="1400" dirty="0">
                  <a:solidFill>
                    <a:schemeClr val="tx1"/>
                  </a:solidFill>
                  <a:latin typeface="Yu Gothic UI" panose="020B0500000000000000" pitchFamily="50" charset="-128"/>
                  <a:ea typeface="Yu Gothic UI" panose="020B0500000000000000" pitchFamily="50" charset="-128"/>
                </a:rPr>
                <a:t>オンデマンドバス</a:t>
              </a:r>
              <a:endParaRPr kumimoji="1"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オンデマンドシャトル</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kumimoji="1" lang="ja-JP" altLang="en-US" sz="1400" dirty="0">
                  <a:solidFill>
                    <a:schemeClr val="tx1"/>
                  </a:solidFill>
                  <a:latin typeface="Yu Gothic UI" panose="020B0500000000000000" pitchFamily="50" charset="-128"/>
                  <a:ea typeface="Yu Gothic UI" panose="020B0500000000000000" pitchFamily="50" charset="-128"/>
                </a:rPr>
                <a:t>自動運転バス</a:t>
              </a:r>
              <a:endParaRPr kumimoji="1"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自動運転タクシー</a:t>
              </a:r>
              <a:endParaRPr kumimoji="1"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kumimoji="1"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レンタカー</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カーシェア</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シェアバイク</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シェアサイクル</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レンタサイクル</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送迎</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自家用車</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自転車</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徒歩</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p:txBody>
        </p:sp>
        <p:sp>
          <p:nvSpPr>
            <p:cNvPr id="12" name="正方形/長方形 11">
              <a:extLst>
                <a:ext uri="{FF2B5EF4-FFF2-40B4-BE49-F238E27FC236}">
                  <a16:creationId xmlns:a16="http://schemas.microsoft.com/office/drawing/2014/main" id="{D5DB6E3A-BA5C-47F7-8FF5-EED377D65E07}"/>
                </a:ext>
              </a:extLst>
            </p:cNvPr>
            <p:cNvSpPr/>
            <p:nvPr/>
          </p:nvSpPr>
          <p:spPr>
            <a:xfrm>
              <a:off x="2788138" y="1009359"/>
              <a:ext cx="2306489" cy="5537296"/>
            </a:xfrm>
            <a:prstGeom prst="rect">
              <a:avLst/>
            </a:prstGeom>
            <a:solidFill>
              <a:schemeClr val="tx2">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温泉宿</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ホテル</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日帰り入浴施設</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足湯</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お寺・神社</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棚田</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城址</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公園</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a:solidFill>
                    <a:schemeClr val="tx1"/>
                  </a:solidFill>
                  <a:latin typeface="Yu Gothic UI" panose="020B0500000000000000" pitchFamily="50" charset="-128"/>
                  <a:ea typeface="Yu Gothic UI" panose="020B0500000000000000" pitchFamily="50" charset="-128"/>
                </a:rPr>
                <a:t>河原</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a:solidFill>
                    <a:schemeClr val="tx1"/>
                  </a:solidFill>
                  <a:latin typeface="Yu Gothic UI" panose="020B0500000000000000" pitchFamily="50" charset="-128"/>
                  <a:ea typeface="Yu Gothic UI" panose="020B0500000000000000" pitchFamily="50" charset="-128"/>
                </a:rPr>
                <a:t>博物館</a:t>
              </a:r>
              <a:r>
                <a:rPr lang="en-US" altLang="ja-JP" sz="1400" dirty="0">
                  <a:solidFill>
                    <a:schemeClr val="tx1"/>
                  </a:solidFill>
                  <a:latin typeface="Yu Gothic UI" panose="020B0500000000000000" pitchFamily="50" charset="-128"/>
                  <a:ea typeface="Yu Gothic UI" panose="020B0500000000000000" pitchFamily="50" charset="-128"/>
                </a:rPr>
                <a:t>/</a:t>
              </a:r>
              <a:r>
                <a:rPr lang="ja-JP" altLang="en-US" sz="1400">
                  <a:solidFill>
                    <a:schemeClr val="tx1"/>
                  </a:solidFill>
                  <a:latin typeface="Yu Gothic UI" panose="020B0500000000000000" pitchFamily="50" charset="-128"/>
                  <a:ea typeface="Yu Gothic UI" panose="020B0500000000000000" pitchFamily="50" charset="-128"/>
                </a:rPr>
                <a:t>美術館</a:t>
              </a:r>
              <a:r>
                <a:rPr lang="en-US" altLang="ja-JP" sz="1400" dirty="0">
                  <a:solidFill>
                    <a:schemeClr val="tx1"/>
                  </a:solidFill>
                  <a:latin typeface="Yu Gothic UI" panose="020B0500000000000000" pitchFamily="50" charset="-128"/>
                  <a:ea typeface="Yu Gothic UI" panose="020B0500000000000000" pitchFamily="50" charset="-128"/>
                </a:rPr>
                <a:t>/</a:t>
              </a:r>
              <a:r>
                <a:rPr lang="ja-JP" altLang="en-US" sz="1400">
                  <a:solidFill>
                    <a:schemeClr val="tx1"/>
                  </a:solidFill>
                  <a:latin typeface="Yu Gothic UI" panose="020B0500000000000000" pitchFamily="50" charset="-128"/>
                  <a:ea typeface="Yu Gothic UI" panose="020B0500000000000000" pitchFamily="50" charset="-128"/>
                </a:rPr>
                <a:t>歴史館</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a:solidFill>
                    <a:schemeClr val="tx1"/>
                  </a:solidFill>
                  <a:latin typeface="Yu Gothic UI" panose="020B0500000000000000" pitchFamily="50" charset="-128"/>
                  <a:ea typeface="Yu Gothic UI" panose="020B0500000000000000" pitchFamily="50" charset="-128"/>
                </a:rPr>
                <a:t>古墳</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レストラン</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カフェ</a:t>
              </a:r>
              <a:r>
                <a:rPr lang="ja-JP" altLang="en-US" sz="1400">
                  <a:solidFill>
                    <a:schemeClr val="tx1"/>
                  </a:solidFill>
                  <a:latin typeface="Yu Gothic UI" panose="020B0500000000000000" pitchFamily="50" charset="-128"/>
                  <a:ea typeface="Yu Gothic UI" panose="020B0500000000000000" pitchFamily="50" charset="-128"/>
                </a:rPr>
                <a:t>・喫茶店</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a:solidFill>
                    <a:schemeClr val="tx1"/>
                  </a:solidFill>
                  <a:latin typeface="Yu Gothic UI" panose="020B0500000000000000" pitchFamily="50" charset="-128"/>
                  <a:ea typeface="Yu Gothic UI" panose="020B0500000000000000" pitchFamily="50" charset="-128"/>
                </a:rPr>
                <a:t>オフィス街</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a:solidFill>
                    <a:schemeClr val="tx1"/>
                  </a:solidFill>
                  <a:latin typeface="Yu Gothic UI" panose="020B0500000000000000" pitchFamily="50" charset="-128"/>
                  <a:ea typeface="Yu Gothic UI" panose="020B0500000000000000" pitchFamily="50" charset="-128"/>
                </a:rPr>
                <a:t>コワーキングスペース</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駅</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バス停</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市役所</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観光案内所</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学校</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病院</a:t>
              </a:r>
              <a:endParaRPr lang="en-US" altLang="ja-JP" sz="1400" dirty="0">
                <a:solidFill>
                  <a:schemeClr val="tx1"/>
                </a:solidFill>
                <a:latin typeface="Yu Gothic UI" panose="020B0500000000000000" pitchFamily="50" charset="-128"/>
                <a:ea typeface="Yu Gothic UI" panose="020B0500000000000000" pitchFamily="50" charset="-128"/>
              </a:endParaRPr>
            </a:p>
          </p:txBody>
        </p:sp>
        <p:sp>
          <p:nvSpPr>
            <p:cNvPr id="13" name="正方形/長方形 12">
              <a:extLst>
                <a:ext uri="{FF2B5EF4-FFF2-40B4-BE49-F238E27FC236}">
                  <a16:creationId xmlns:a16="http://schemas.microsoft.com/office/drawing/2014/main" id="{D65D679C-2173-40B5-A1D8-2DB558E97B76}"/>
                </a:ext>
              </a:extLst>
            </p:cNvPr>
            <p:cNvSpPr/>
            <p:nvPr/>
          </p:nvSpPr>
          <p:spPr>
            <a:xfrm>
              <a:off x="5149413" y="1009359"/>
              <a:ext cx="2306489" cy="5537296"/>
            </a:xfrm>
            <a:prstGeom prst="rect">
              <a:avLst/>
            </a:prstGeom>
            <a:solidFill>
              <a:schemeClr val="tx2">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デスクワーク</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会議・ミーティング</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電話会議</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セミナー講演・受講</a:t>
              </a:r>
              <a:endParaRPr lang="en-US" altLang="ja-JP" sz="1400" dirty="0">
                <a:solidFill>
                  <a:schemeClr val="tx1"/>
                </a:solidFill>
                <a:latin typeface="Yu Gothic UI" panose="020B0500000000000000" pitchFamily="50" charset="-128"/>
                <a:ea typeface="Yu Gothic UI" panose="020B0500000000000000" pitchFamily="50" charset="-128"/>
              </a:endParaRPr>
            </a:p>
            <a:p>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休憩</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食事</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買い物</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通院</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通学</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瞑想</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夜景ツアー</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ハイキング</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トレッキング</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サイクリング</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釣り</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en-US" altLang="ja-JP" sz="1400" dirty="0">
                  <a:solidFill>
                    <a:schemeClr val="tx1"/>
                  </a:solidFill>
                  <a:latin typeface="Yu Gothic UI" panose="020B0500000000000000" pitchFamily="50" charset="-128"/>
                  <a:ea typeface="Yu Gothic UI" panose="020B0500000000000000" pitchFamily="50" charset="-128"/>
                </a:rPr>
                <a:t>BBQ</a:t>
              </a: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キャンプ</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グランピング</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焚火</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果物狩り</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飲み歩き</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食べ歩き</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温泉巡り</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p:txBody>
        </p:sp>
        <p:sp>
          <p:nvSpPr>
            <p:cNvPr id="14" name="正方形/長方形 13">
              <a:extLst>
                <a:ext uri="{FF2B5EF4-FFF2-40B4-BE49-F238E27FC236}">
                  <a16:creationId xmlns:a16="http://schemas.microsoft.com/office/drawing/2014/main" id="{42954C43-E014-4AE7-BF1B-094BED08D336}"/>
                </a:ext>
              </a:extLst>
            </p:cNvPr>
            <p:cNvSpPr/>
            <p:nvPr/>
          </p:nvSpPr>
          <p:spPr>
            <a:xfrm>
              <a:off x="7510689" y="1009358"/>
              <a:ext cx="2306489" cy="5537296"/>
            </a:xfrm>
            <a:prstGeom prst="rect">
              <a:avLst/>
            </a:prstGeom>
            <a:solidFill>
              <a:schemeClr val="tx2">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行政</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観光局</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鉄道事業者</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バス事業者</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タクシー事業者</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シェアサービス事業者</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医療法人</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学校法人</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商店</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ホテル・旅館事業者</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飲食店</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個人事業者</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p:txBody>
        </p:sp>
        <p:sp>
          <p:nvSpPr>
            <p:cNvPr id="3" name="正方形/長方形 2">
              <a:extLst>
                <a:ext uri="{FF2B5EF4-FFF2-40B4-BE49-F238E27FC236}">
                  <a16:creationId xmlns:a16="http://schemas.microsoft.com/office/drawing/2014/main" id="{95E115B1-F551-40DC-B07A-B0B0EAAB1E4B}"/>
                </a:ext>
              </a:extLst>
            </p:cNvPr>
            <p:cNvSpPr/>
            <p:nvPr/>
          </p:nvSpPr>
          <p:spPr>
            <a:xfrm>
              <a:off x="9871965" y="656347"/>
              <a:ext cx="2306489" cy="35301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bg1"/>
                  </a:solidFill>
                  <a:latin typeface="Yu Gothic UI" panose="020B0500000000000000" pitchFamily="50" charset="-128"/>
                  <a:ea typeface="Yu Gothic UI" panose="020B0500000000000000" pitchFamily="50" charset="-128"/>
                </a:rPr>
                <a:t>技術</a:t>
              </a:r>
            </a:p>
          </p:txBody>
        </p:sp>
        <p:sp>
          <p:nvSpPr>
            <p:cNvPr id="4" name="正方形/長方形 3">
              <a:extLst>
                <a:ext uri="{FF2B5EF4-FFF2-40B4-BE49-F238E27FC236}">
                  <a16:creationId xmlns:a16="http://schemas.microsoft.com/office/drawing/2014/main" id="{618C87CA-F6D1-46A6-AC82-B0CD237AED92}"/>
                </a:ext>
              </a:extLst>
            </p:cNvPr>
            <p:cNvSpPr/>
            <p:nvPr/>
          </p:nvSpPr>
          <p:spPr>
            <a:xfrm>
              <a:off x="9871965" y="1009356"/>
              <a:ext cx="2306489" cy="5537296"/>
            </a:xfrm>
            <a:prstGeom prst="rect">
              <a:avLst/>
            </a:prstGeom>
            <a:solidFill>
              <a:schemeClr val="tx2">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自動運転</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位置追跡</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需要予測</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混雑認識</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混雑予測</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経路検索</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経路最適化</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嗜好に合った提案</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en-US" altLang="ja-JP" sz="1400" dirty="0">
                  <a:solidFill>
                    <a:schemeClr val="tx1"/>
                  </a:solidFill>
                  <a:latin typeface="Yu Gothic UI" panose="020B0500000000000000" pitchFamily="50" charset="-128"/>
                  <a:ea typeface="Yu Gothic UI" panose="020B0500000000000000" pitchFamily="50" charset="-128"/>
                </a:rPr>
                <a:t>SNS</a:t>
              </a:r>
              <a:r>
                <a:rPr lang="ja-JP" altLang="en-US" sz="1400" dirty="0">
                  <a:solidFill>
                    <a:schemeClr val="tx1"/>
                  </a:solidFill>
                  <a:latin typeface="Yu Gothic UI" panose="020B0500000000000000" pitchFamily="50" charset="-128"/>
                  <a:ea typeface="Yu Gothic UI" panose="020B0500000000000000" pitchFamily="50" charset="-128"/>
                </a:rPr>
                <a:t>データ分析</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デジタルチケット</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電子錠</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en-US" altLang="ja-JP" sz="1400" dirty="0">
                  <a:solidFill>
                    <a:schemeClr val="tx1"/>
                  </a:solidFill>
                  <a:latin typeface="Yu Gothic UI" panose="020B0500000000000000" pitchFamily="50" charset="-128"/>
                  <a:ea typeface="Yu Gothic UI" panose="020B0500000000000000" pitchFamily="50" charset="-128"/>
                </a:rPr>
                <a:t>QR</a:t>
              </a:r>
              <a:r>
                <a:rPr lang="ja-JP" altLang="en-US" sz="1400" dirty="0">
                  <a:solidFill>
                    <a:schemeClr val="tx1"/>
                  </a:solidFill>
                  <a:latin typeface="Yu Gothic UI" panose="020B0500000000000000" pitchFamily="50" charset="-128"/>
                  <a:ea typeface="Yu Gothic UI" panose="020B0500000000000000" pitchFamily="50" charset="-128"/>
                </a:rPr>
                <a:t>コード</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en-US" altLang="ja-JP" sz="1400" dirty="0">
                  <a:solidFill>
                    <a:schemeClr val="tx1"/>
                  </a:solidFill>
                  <a:latin typeface="Yu Gothic UI" panose="020B0500000000000000" pitchFamily="50" charset="-128"/>
                  <a:ea typeface="Yu Gothic UI" panose="020B0500000000000000" pitchFamily="50" charset="-128"/>
                </a:rPr>
                <a:t>RFID</a:t>
              </a:r>
            </a:p>
            <a:p>
              <a:pPr marL="171450" indent="-171450">
                <a:buFont typeface="Wingdings" panose="05000000000000000000" pitchFamily="2" charset="2"/>
                <a:buChar char="ü"/>
              </a:pPr>
              <a:r>
                <a:rPr lang="en-US" altLang="ja-JP" sz="1400" dirty="0">
                  <a:solidFill>
                    <a:schemeClr val="tx1"/>
                  </a:solidFill>
                  <a:latin typeface="Yu Gothic UI" panose="020B0500000000000000" pitchFamily="50" charset="-128"/>
                  <a:ea typeface="Yu Gothic UI" panose="020B0500000000000000" pitchFamily="50" charset="-128"/>
                </a:rPr>
                <a:t>NFC</a:t>
              </a:r>
            </a:p>
            <a:p>
              <a:pPr marL="171450" indent="-171450">
                <a:buFont typeface="Wingdings" panose="05000000000000000000" pitchFamily="2" charset="2"/>
                <a:buChar char="ü"/>
              </a:pPr>
              <a:r>
                <a:rPr lang="en-US" altLang="ja-JP" sz="1400" dirty="0">
                  <a:solidFill>
                    <a:schemeClr val="tx1"/>
                  </a:solidFill>
                  <a:latin typeface="Yu Gothic UI" panose="020B0500000000000000" pitchFamily="50" charset="-128"/>
                  <a:ea typeface="Yu Gothic UI" panose="020B0500000000000000" pitchFamily="50" charset="-128"/>
                </a:rPr>
                <a:t>BLE</a:t>
              </a:r>
              <a:r>
                <a:rPr lang="ja-JP" altLang="en-US" sz="1400" dirty="0">
                  <a:solidFill>
                    <a:schemeClr val="tx1"/>
                  </a:solidFill>
                  <a:latin typeface="Yu Gothic UI" panose="020B0500000000000000" pitchFamily="50" charset="-128"/>
                  <a:ea typeface="Yu Gothic UI" panose="020B0500000000000000" pitchFamily="50" charset="-128"/>
                </a:rPr>
                <a:t>ビーコン</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スマートフォン</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ケーブルテレビ</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ja-JP" altLang="en-US" sz="1400" dirty="0">
                  <a:solidFill>
                    <a:schemeClr val="tx1"/>
                  </a:solidFill>
                  <a:latin typeface="Yu Gothic UI" panose="020B0500000000000000" pitchFamily="50" charset="-128"/>
                  <a:ea typeface="Yu Gothic UI" panose="020B0500000000000000" pitchFamily="50" charset="-128"/>
                </a:rPr>
                <a:t>デジタルサイネージ</a:t>
              </a:r>
              <a:endParaRPr lang="en-US" altLang="ja-JP" sz="1400" dirty="0">
                <a:solidFill>
                  <a:schemeClr val="tx1"/>
                </a:solidFill>
                <a:latin typeface="Yu Gothic UI" panose="020B0500000000000000" pitchFamily="50" charset="-128"/>
                <a:ea typeface="Yu Gothic UI" panose="020B0500000000000000" pitchFamily="50" charset="-128"/>
              </a:endParaRPr>
            </a:p>
            <a:p>
              <a:pPr marL="171450" indent="-171450">
                <a:buFont typeface="Wingdings" panose="05000000000000000000" pitchFamily="2" charset="2"/>
                <a:buChar char="ü"/>
              </a:pPr>
              <a:r>
                <a:rPr lang="en-US" altLang="ja-JP" sz="1400" dirty="0">
                  <a:solidFill>
                    <a:schemeClr val="tx1"/>
                  </a:solidFill>
                  <a:latin typeface="Yu Gothic UI" panose="020B0500000000000000" pitchFamily="50" charset="-128"/>
                  <a:ea typeface="Yu Gothic UI" panose="020B0500000000000000" pitchFamily="50" charset="-128"/>
                </a:rPr>
                <a:t>AR</a:t>
              </a:r>
              <a:r>
                <a:rPr lang="ja-JP" altLang="en-US" sz="1400" dirty="0">
                  <a:solidFill>
                    <a:schemeClr val="tx1"/>
                  </a:solidFill>
                  <a:latin typeface="Yu Gothic UI" panose="020B0500000000000000" pitchFamily="50" charset="-128"/>
                  <a:ea typeface="Yu Gothic UI" panose="020B0500000000000000" pitchFamily="50" charset="-128"/>
                </a:rPr>
                <a:t>・</a:t>
              </a:r>
              <a:r>
                <a:rPr lang="en-US" altLang="ja-JP" sz="1400" dirty="0">
                  <a:solidFill>
                    <a:schemeClr val="tx1"/>
                  </a:solidFill>
                  <a:latin typeface="Yu Gothic UI" panose="020B0500000000000000" pitchFamily="50" charset="-128"/>
                  <a:ea typeface="Yu Gothic UI" panose="020B0500000000000000" pitchFamily="50" charset="-128"/>
                </a:rPr>
                <a:t>MR</a:t>
              </a:r>
              <a:r>
                <a:rPr lang="ja-JP" altLang="en-US" sz="1400" dirty="0">
                  <a:solidFill>
                    <a:schemeClr val="tx1"/>
                  </a:solidFill>
                  <a:latin typeface="Yu Gothic UI" panose="020B0500000000000000" pitchFamily="50" charset="-128"/>
                  <a:ea typeface="Yu Gothic UI" panose="020B0500000000000000" pitchFamily="50" charset="-128"/>
                </a:rPr>
                <a:t>・</a:t>
              </a:r>
              <a:r>
                <a:rPr lang="en-US" altLang="ja-JP" sz="1400">
                  <a:solidFill>
                    <a:schemeClr val="tx1"/>
                  </a:solidFill>
                  <a:latin typeface="Yu Gothic UI" panose="020B0500000000000000" pitchFamily="50" charset="-128"/>
                  <a:ea typeface="Yu Gothic UI" panose="020B0500000000000000" pitchFamily="50" charset="-128"/>
                </a:rPr>
                <a:t>VR</a:t>
              </a:r>
              <a:endParaRPr lang="en-US" altLang="ja-JP" sz="1400" dirty="0">
                <a:solidFill>
                  <a:schemeClr val="tx1"/>
                </a:solidFill>
                <a:latin typeface="Yu Gothic UI" panose="020B0500000000000000" pitchFamily="50" charset="-128"/>
                <a:ea typeface="Yu Gothic UI" panose="020B0500000000000000" pitchFamily="50" charset="-128"/>
              </a:endParaRPr>
            </a:p>
          </p:txBody>
        </p:sp>
      </p:grpSp>
      <p:sp>
        <p:nvSpPr>
          <p:cNvPr id="20" name="タイトル 19">
            <a:extLst>
              <a:ext uri="{FF2B5EF4-FFF2-40B4-BE49-F238E27FC236}">
                <a16:creationId xmlns:a16="http://schemas.microsoft.com/office/drawing/2014/main" id="{3B4861BE-D58C-D147-8E7D-1BC6E5265B39}"/>
              </a:ext>
            </a:extLst>
          </p:cNvPr>
          <p:cNvSpPr>
            <a:spLocks noGrp="1"/>
          </p:cNvSpPr>
          <p:nvPr>
            <p:ph type="title"/>
          </p:nvPr>
        </p:nvSpPr>
        <p:spPr/>
        <p:txBody>
          <a:bodyPr>
            <a:normAutofit fontScale="90000"/>
          </a:bodyPr>
          <a:lstStyle/>
          <a:p>
            <a:r>
              <a:rPr lang="ja-JP" altLang="en-US"/>
              <a:t>アイデアソン発想のタネ</a:t>
            </a:r>
          </a:p>
        </p:txBody>
      </p:sp>
      <p:sp>
        <p:nvSpPr>
          <p:cNvPr id="18" name="フッター プレースホルダー 17">
            <a:extLst>
              <a:ext uri="{FF2B5EF4-FFF2-40B4-BE49-F238E27FC236}">
                <a16:creationId xmlns:a16="http://schemas.microsoft.com/office/drawing/2014/main" id="{8EBF55FE-6583-B141-836F-AD56C455C324}"/>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19" name="スライド番号プレースホルダー 18">
            <a:extLst>
              <a:ext uri="{FF2B5EF4-FFF2-40B4-BE49-F238E27FC236}">
                <a16:creationId xmlns:a16="http://schemas.microsoft.com/office/drawing/2014/main" id="{54A4E875-42BF-F046-BC05-56EA9B694FE2}"/>
              </a:ext>
            </a:extLst>
          </p:cNvPr>
          <p:cNvSpPr>
            <a:spLocks noGrp="1"/>
          </p:cNvSpPr>
          <p:nvPr>
            <p:ph type="sldNum" sz="quarter" idx="12"/>
          </p:nvPr>
        </p:nvSpPr>
        <p:spPr/>
        <p:txBody>
          <a:bodyPr/>
          <a:lstStyle/>
          <a:p>
            <a:fld id="{C609E02A-ED16-4A82-A0A3-A99A8EEC203D}" type="slidenum">
              <a:rPr lang="ja-JP" altLang="en-US" smtClean="0"/>
              <a:pPr/>
              <a:t>18</a:t>
            </a:fld>
            <a:endParaRPr lang="ja-JP" altLang="en-US">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30548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7E8F2-F13C-AA4A-8919-91B40B53903B}"/>
              </a:ext>
            </a:extLst>
          </p:cNvPr>
          <p:cNvSpPr>
            <a:spLocks noGrp="1"/>
          </p:cNvSpPr>
          <p:nvPr>
            <p:ph type="title"/>
          </p:nvPr>
        </p:nvSpPr>
        <p:spPr/>
        <p:txBody>
          <a:bodyPr>
            <a:normAutofit fontScale="90000"/>
          </a:bodyPr>
          <a:lstStyle/>
          <a:p>
            <a:r>
              <a:rPr lang="ja-JP" altLang="en-US"/>
              <a:t>だれのためのニーズか？</a:t>
            </a:r>
            <a:endParaRPr kumimoji="1" lang="ja-JP" altLang="en-US"/>
          </a:p>
        </p:txBody>
      </p:sp>
      <p:sp>
        <p:nvSpPr>
          <p:cNvPr id="3" name="フッター プレースホルダー 2">
            <a:extLst>
              <a:ext uri="{FF2B5EF4-FFF2-40B4-BE49-F238E27FC236}">
                <a16:creationId xmlns:a16="http://schemas.microsoft.com/office/drawing/2014/main" id="{830F4AB6-F089-9343-A6EC-BA1B453240FF}"/>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4" name="スライド番号プレースホルダー 3">
            <a:extLst>
              <a:ext uri="{FF2B5EF4-FFF2-40B4-BE49-F238E27FC236}">
                <a16:creationId xmlns:a16="http://schemas.microsoft.com/office/drawing/2014/main" id="{B84F5B2C-C50C-6A40-B911-4D0562DBC6F4}"/>
              </a:ext>
            </a:extLst>
          </p:cNvPr>
          <p:cNvSpPr>
            <a:spLocks noGrp="1"/>
          </p:cNvSpPr>
          <p:nvPr>
            <p:ph type="sldNum" sz="quarter" idx="12"/>
          </p:nvPr>
        </p:nvSpPr>
        <p:spPr/>
        <p:txBody>
          <a:bodyPr/>
          <a:lstStyle/>
          <a:p>
            <a:fld id="{C609E02A-ED16-4A82-A0A3-A99A8EEC203D}" type="slidenum">
              <a:rPr kumimoji="1" lang="ja-JP" altLang="en-US" smtClean="0"/>
              <a:t>19</a:t>
            </a:fld>
            <a:endParaRPr kumimoji="1" lang="ja-JP" altLang="en-US"/>
          </a:p>
        </p:txBody>
      </p:sp>
      <p:sp>
        <p:nvSpPr>
          <p:cNvPr id="5" name="円/楕円 4">
            <a:extLst>
              <a:ext uri="{FF2B5EF4-FFF2-40B4-BE49-F238E27FC236}">
                <a16:creationId xmlns:a16="http://schemas.microsoft.com/office/drawing/2014/main" id="{0C11B94C-E046-4044-A1E0-572CE6EA8744}"/>
              </a:ext>
            </a:extLst>
          </p:cNvPr>
          <p:cNvSpPr/>
          <p:nvPr/>
        </p:nvSpPr>
        <p:spPr>
          <a:xfrm>
            <a:off x="3649752" y="2286757"/>
            <a:ext cx="4665541" cy="2852897"/>
          </a:xfrm>
          <a:prstGeom prst="ellipse">
            <a:avLst/>
          </a:prstGeom>
          <a:solidFill>
            <a:schemeClr val="accent2">
              <a:lumMod val="40000"/>
              <a:lumOff val="6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4000" b="1">
                <a:solidFill>
                  <a:schemeClr val="tx1"/>
                </a:solidFill>
                <a:latin typeface="Yu Gothic UI" panose="020B0500000000000000" pitchFamily="34" charset="-128"/>
                <a:ea typeface="Yu Gothic UI" panose="020B0500000000000000" pitchFamily="34" charset="-128"/>
              </a:rPr>
              <a:t>ニーズ</a:t>
            </a:r>
            <a:endParaRPr lang="en-US" altLang="ja-JP" sz="4000" b="1" dirty="0">
              <a:solidFill>
                <a:schemeClr val="tx1"/>
              </a:solidFill>
              <a:latin typeface="Yu Gothic UI" panose="020B0500000000000000" pitchFamily="34" charset="-128"/>
              <a:ea typeface="Yu Gothic UI" panose="020B0500000000000000" pitchFamily="34" charset="-128"/>
            </a:endParaRPr>
          </a:p>
        </p:txBody>
      </p:sp>
      <p:sp>
        <p:nvSpPr>
          <p:cNvPr id="6" name="円/楕円 5">
            <a:extLst>
              <a:ext uri="{FF2B5EF4-FFF2-40B4-BE49-F238E27FC236}">
                <a16:creationId xmlns:a16="http://schemas.microsoft.com/office/drawing/2014/main" id="{10F1EA6B-7583-C84E-AEDD-E4D1E1B36962}"/>
              </a:ext>
            </a:extLst>
          </p:cNvPr>
          <p:cNvSpPr/>
          <p:nvPr/>
        </p:nvSpPr>
        <p:spPr>
          <a:xfrm>
            <a:off x="1807285" y="1272752"/>
            <a:ext cx="3467654" cy="1575485"/>
          </a:xfrm>
          <a:prstGeom prst="ellipse">
            <a:avLst/>
          </a:prstGeom>
          <a:solidFill>
            <a:srgbClr val="FFE69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400" b="1">
                <a:solidFill>
                  <a:schemeClr val="tx1"/>
                </a:solidFill>
                <a:latin typeface="Yu Gothic UI" panose="020B0500000000000000" pitchFamily="34" charset="-128"/>
                <a:ea typeface="Yu Gothic UI" panose="020B0500000000000000" pitchFamily="34" charset="-128"/>
              </a:rPr>
              <a:t>地域に</a:t>
            </a:r>
            <a:endParaRPr lang="en-US" altLang="ja-JP" sz="2400" b="1" dirty="0">
              <a:solidFill>
                <a:schemeClr val="tx1"/>
              </a:solidFill>
              <a:latin typeface="Yu Gothic UI" panose="020B0500000000000000" pitchFamily="34" charset="-128"/>
              <a:ea typeface="Yu Gothic UI" panose="020B0500000000000000" pitchFamily="34" charset="-128"/>
            </a:endParaRPr>
          </a:p>
          <a:p>
            <a:pPr algn="ctr"/>
            <a:r>
              <a:rPr lang="ja-JP" altLang="en-US" sz="2400" b="1">
                <a:solidFill>
                  <a:schemeClr val="tx1"/>
                </a:solidFill>
                <a:latin typeface="Yu Gothic UI" panose="020B0500000000000000" pitchFamily="34" charset="-128"/>
                <a:ea typeface="Yu Gothic UI" panose="020B0500000000000000" pitchFamily="34" charset="-128"/>
              </a:rPr>
              <a:t>住んでいる方</a:t>
            </a:r>
            <a:endParaRPr lang="en-US" altLang="ja-JP" sz="2400" b="1" dirty="0">
              <a:solidFill>
                <a:schemeClr val="tx1"/>
              </a:solidFill>
              <a:latin typeface="Yu Gothic UI" panose="020B0500000000000000" pitchFamily="34" charset="-128"/>
              <a:ea typeface="Yu Gothic UI" panose="020B0500000000000000" pitchFamily="34" charset="-128"/>
            </a:endParaRPr>
          </a:p>
          <a:p>
            <a:pPr algn="ctr"/>
            <a:r>
              <a:rPr lang="ja-JP" altLang="en-US" sz="2400" b="1">
                <a:solidFill>
                  <a:schemeClr val="tx1"/>
                </a:solidFill>
                <a:latin typeface="Yu Gothic UI" panose="020B0500000000000000" pitchFamily="34" charset="-128"/>
                <a:ea typeface="Yu Gothic UI" panose="020B0500000000000000" pitchFamily="34" charset="-128"/>
              </a:rPr>
              <a:t>（自動車あり</a:t>
            </a:r>
            <a:r>
              <a:rPr lang="en-US" altLang="ja-JP" sz="2400" b="1" dirty="0">
                <a:solidFill>
                  <a:schemeClr val="tx1"/>
                </a:solidFill>
                <a:latin typeface="Yu Gothic UI" panose="020B0500000000000000" pitchFamily="34" charset="-128"/>
                <a:ea typeface="Yu Gothic UI" panose="020B0500000000000000" pitchFamily="34" charset="-128"/>
              </a:rPr>
              <a:t>/</a:t>
            </a:r>
            <a:r>
              <a:rPr lang="ja-JP" altLang="en-US" sz="2400" b="1">
                <a:solidFill>
                  <a:schemeClr val="tx1"/>
                </a:solidFill>
                <a:latin typeface="Yu Gothic UI" panose="020B0500000000000000" pitchFamily="34" charset="-128"/>
                <a:ea typeface="Yu Gothic UI" panose="020B0500000000000000" pitchFamily="34" charset="-128"/>
              </a:rPr>
              <a:t>なし</a:t>
            </a:r>
            <a:r>
              <a:rPr lang="en-US" altLang="ja-JP" sz="2400" b="1" dirty="0">
                <a:solidFill>
                  <a:schemeClr val="tx1"/>
                </a:solidFill>
                <a:latin typeface="Yu Gothic UI" panose="020B0500000000000000" pitchFamily="34" charset="-128"/>
                <a:ea typeface="Yu Gothic UI" panose="020B0500000000000000" pitchFamily="34" charset="-128"/>
              </a:rPr>
              <a:t>)</a:t>
            </a:r>
          </a:p>
        </p:txBody>
      </p:sp>
      <p:sp>
        <p:nvSpPr>
          <p:cNvPr id="7" name="円/楕円 6">
            <a:extLst>
              <a:ext uri="{FF2B5EF4-FFF2-40B4-BE49-F238E27FC236}">
                <a16:creationId xmlns:a16="http://schemas.microsoft.com/office/drawing/2014/main" id="{7214B836-CAF8-E144-BCD2-6628755D1AB3}"/>
              </a:ext>
            </a:extLst>
          </p:cNvPr>
          <p:cNvSpPr/>
          <p:nvPr/>
        </p:nvSpPr>
        <p:spPr>
          <a:xfrm>
            <a:off x="6501841" y="1272752"/>
            <a:ext cx="3250374" cy="1575485"/>
          </a:xfrm>
          <a:prstGeom prst="ellipse">
            <a:avLst/>
          </a:prstGeom>
          <a:solidFill>
            <a:srgbClr val="FFE69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400" b="1">
                <a:solidFill>
                  <a:schemeClr val="tx1"/>
                </a:solidFill>
                <a:latin typeface="Yu Gothic UI" panose="020B0500000000000000" pitchFamily="34" charset="-128"/>
                <a:ea typeface="Yu Gothic UI" panose="020B0500000000000000" pitchFamily="34" charset="-128"/>
              </a:rPr>
              <a:t>地域で</a:t>
            </a:r>
            <a:endParaRPr lang="en-US" altLang="ja-JP" sz="2400" b="1" dirty="0">
              <a:solidFill>
                <a:schemeClr val="tx1"/>
              </a:solidFill>
              <a:latin typeface="Yu Gothic UI" panose="020B0500000000000000" pitchFamily="34" charset="-128"/>
              <a:ea typeface="Yu Gothic UI" panose="020B0500000000000000" pitchFamily="34" charset="-128"/>
            </a:endParaRPr>
          </a:p>
          <a:p>
            <a:pPr algn="ctr"/>
            <a:r>
              <a:rPr lang="ja-JP" altLang="en-US" sz="2400" b="1">
                <a:solidFill>
                  <a:schemeClr val="tx1"/>
                </a:solidFill>
                <a:latin typeface="Yu Gothic UI" panose="020B0500000000000000" pitchFamily="34" charset="-128"/>
                <a:ea typeface="Yu Gothic UI" panose="020B0500000000000000" pitchFamily="34" charset="-128"/>
              </a:rPr>
              <a:t>働いている方</a:t>
            </a:r>
            <a:endParaRPr lang="en-US" altLang="ja-JP" sz="2400" b="1" dirty="0">
              <a:solidFill>
                <a:schemeClr val="tx1"/>
              </a:solidFill>
              <a:latin typeface="Yu Gothic UI" panose="020B0500000000000000" pitchFamily="34" charset="-128"/>
              <a:ea typeface="Yu Gothic UI" panose="020B0500000000000000" pitchFamily="34" charset="-128"/>
            </a:endParaRPr>
          </a:p>
        </p:txBody>
      </p:sp>
      <p:sp>
        <p:nvSpPr>
          <p:cNvPr id="8" name="円/楕円 7">
            <a:extLst>
              <a:ext uri="{FF2B5EF4-FFF2-40B4-BE49-F238E27FC236}">
                <a16:creationId xmlns:a16="http://schemas.microsoft.com/office/drawing/2014/main" id="{2F69549E-BC25-5048-A5FE-A4ADB31354E1}"/>
              </a:ext>
            </a:extLst>
          </p:cNvPr>
          <p:cNvSpPr/>
          <p:nvPr/>
        </p:nvSpPr>
        <p:spPr>
          <a:xfrm>
            <a:off x="6501841" y="4578174"/>
            <a:ext cx="3250374" cy="1575485"/>
          </a:xfrm>
          <a:prstGeom prst="ellipse">
            <a:avLst/>
          </a:prstGeom>
          <a:solidFill>
            <a:srgbClr val="FFE69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400" b="1">
                <a:solidFill>
                  <a:schemeClr val="tx1"/>
                </a:solidFill>
                <a:latin typeface="Yu Gothic UI" panose="020B0500000000000000" pitchFamily="34" charset="-128"/>
                <a:ea typeface="Yu Gothic UI" panose="020B0500000000000000" pitchFamily="34" charset="-128"/>
              </a:rPr>
              <a:t>地域に</a:t>
            </a:r>
            <a:endParaRPr lang="en-US" altLang="ja-JP" sz="2400" b="1" dirty="0">
              <a:solidFill>
                <a:schemeClr val="tx1"/>
              </a:solidFill>
              <a:latin typeface="Yu Gothic UI" panose="020B0500000000000000" pitchFamily="34" charset="-128"/>
              <a:ea typeface="Yu Gothic UI" panose="020B0500000000000000" pitchFamily="34" charset="-128"/>
            </a:endParaRPr>
          </a:p>
          <a:p>
            <a:pPr algn="ctr"/>
            <a:r>
              <a:rPr lang="ja-JP" altLang="en-US" sz="2400" b="1">
                <a:solidFill>
                  <a:schemeClr val="tx1"/>
                </a:solidFill>
                <a:latin typeface="Yu Gothic UI" panose="020B0500000000000000" pitchFamily="34" charset="-128"/>
                <a:ea typeface="Yu Gothic UI" panose="020B0500000000000000" pitchFamily="34" charset="-128"/>
              </a:rPr>
              <a:t>来られる方</a:t>
            </a:r>
            <a:endParaRPr lang="en-US" altLang="ja-JP" sz="2400" b="1" dirty="0">
              <a:solidFill>
                <a:schemeClr val="tx1"/>
              </a:solidFill>
              <a:latin typeface="Yu Gothic UI" panose="020B0500000000000000" pitchFamily="34" charset="-128"/>
              <a:ea typeface="Yu Gothic UI" panose="020B0500000000000000" pitchFamily="34" charset="-128"/>
            </a:endParaRPr>
          </a:p>
          <a:p>
            <a:pPr algn="ctr"/>
            <a:r>
              <a:rPr lang="ja-JP" altLang="en-US" sz="2400" b="1">
                <a:solidFill>
                  <a:schemeClr val="tx1"/>
                </a:solidFill>
                <a:latin typeface="Yu Gothic UI" panose="020B0500000000000000" pitchFamily="34" charset="-128"/>
                <a:ea typeface="Yu Gothic UI" panose="020B0500000000000000" pitchFamily="34" charset="-128"/>
              </a:rPr>
              <a:t>（観光客）</a:t>
            </a:r>
            <a:endParaRPr lang="en-US" altLang="ja-JP" sz="2400" b="1" dirty="0">
              <a:solidFill>
                <a:schemeClr val="tx1"/>
              </a:solidFill>
              <a:latin typeface="Yu Gothic UI" panose="020B0500000000000000" pitchFamily="34" charset="-128"/>
              <a:ea typeface="Yu Gothic UI" panose="020B0500000000000000" pitchFamily="34" charset="-128"/>
            </a:endParaRPr>
          </a:p>
        </p:txBody>
      </p:sp>
      <p:sp>
        <p:nvSpPr>
          <p:cNvPr id="9" name="円/楕円 8">
            <a:extLst>
              <a:ext uri="{FF2B5EF4-FFF2-40B4-BE49-F238E27FC236}">
                <a16:creationId xmlns:a16="http://schemas.microsoft.com/office/drawing/2014/main" id="{EA3CFD3F-5602-1949-9C2B-21E8F5658BCB}"/>
              </a:ext>
            </a:extLst>
          </p:cNvPr>
          <p:cNvSpPr/>
          <p:nvPr/>
        </p:nvSpPr>
        <p:spPr>
          <a:xfrm>
            <a:off x="2024565" y="4500947"/>
            <a:ext cx="3250374" cy="1575485"/>
          </a:xfrm>
          <a:prstGeom prst="ellipse">
            <a:avLst/>
          </a:prstGeom>
          <a:solidFill>
            <a:srgbClr val="FFE699">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ja-JP" altLang="en-US" sz="2400" b="1">
                <a:solidFill>
                  <a:schemeClr val="tx1"/>
                </a:solidFill>
                <a:latin typeface="Yu Gothic UI" panose="020B0500000000000000" pitchFamily="34" charset="-128"/>
                <a:ea typeface="Yu Gothic UI" panose="020B0500000000000000" pitchFamily="34" charset="-128"/>
              </a:rPr>
              <a:t>地域に</a:t>
            </a:r>
            <a:endParaRPr lang="en-US" altLang="ja-JP" sz="2400" b="1" dirty="0">
              <a:solidFill>
                <a:schemeClr val="tx1"/>
              </a:solidFill>
              <a:latin typeface="Yu Gothic UI" panose="020B0500000000000000" pitchFamily="34" charset="-128"/>
              <a:ea typeface="Yu Gothic UI" panose="020B0500000000000000" pitchFamily="34" charset="-128"/>
            </a:endParaRPr>
          </a:p>
          <a:p>
            <a:pPr algn="ctr"/>
            <a:r>
              <a:rPr lang="ja-JP" altLang="en-US" sz="2400" b="1">
                <a:solidFill>
                  <a:schemeClr val="tx1"/>
                </a:solidFill>
                <a:latin typeface="Yu Gothic UI" panose="020B0500000000000000" pitchFamily="34" charset="-128"/>
                <a:ea typeface="Yu Gothic UI" panose="020B0500000000000000" pitchFamily="34" charset="-128"/>
              </a:rPr>
              <a:t>来られる方</a:t>
            </a:r>
            <a:endParaRPr lang="en-US" altLang="ja-JP" sz="2400" b="1" dirty="0">
              <a:solidFill>
                <a:schemeClr val="tx1"/>
              </a:solidFill>
              <a:latin typeface="Yu Gothic UI" panose="020B0500000000000000" pitchFamily="34" charset="-128"/>
              <a:ea typeface="Yu Gothic UI" panose="020B0500000000000000" pitchFamily="34" charset="-128"/>
            </a:endParaRPr>
          </a:p>
          <a:p>
            <a:pPr algn="ctr"/>
            <a:r>
              <a:rPr lang="ja-JP" altLang="en-US" sz="2400" b="1">
                <a:solidFill>
                  <a:schemeClr val="tx1"/>
                </a:solidFill>
                <a:latin typeface="Yu Gothic UI" panose="020B0500000000000000" pitchFamily="34" charset="-128"/>
                <a:ea typeface="Yu Gothic UI" panose="020B0500000000000000" pitchFamily="34" charset="-128"/>
              </a:rPr>
              <a:t>（ワーケーション）</a:t>
            </a:r>
            <a:endParaRPr lang="en-US" altLang="ja-JP" sz="2400" b="1" dirty="0">
              <a:solidFill>
                <a:schemeClr val="tx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14598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77AB68-91B9-1D4A-9472-13371BB9EA6C}"/>
              </a:ext>
            </a:extLst>
          </p:cNvPr>
          <p:cNvSpPr>
            <a:spLocks noGrp="1"/>
          </p:cNvSpPr>
          <p:nvPr>
            <p:ph type="title"/>
          </p:nvPr>
        </p:nvSpPr>
        <p:spPr/>
        <p:txBody>
          <a:bodyPr>
            <a:normAutofit fontScale="90000"/>
          </a:bodyPr>
          <a:lstStyle/>
          <a:p>
            <a:r>
              <a:rPr lang="ja-JP" altLang="en-US"/>
              <a:t>温泉</a:t>
            </a:r>
            <a:r>
              <a:rPr lang="en-US" altLang="ja-JP" dirty="0" err="1"/>
              <a:t>MaaS</a:t>
            </a:r>
            <a:r>
              <a:rPr lang="ja-JP" altLang="en-US"/>
              <a:t>アイデアソン</a:t>
            </a:r>
            <a:endParaRPr kumimoji="1" lang="ja-JP" altLang="en-US"/>
          </a:p>
        </p:txBody>
      </p:sp>
      <p:sp>
        <p:nvSpPr>
          <p:cNvPr id="4" name="フッター プレースホルダー 3">
            <a:extLst>
              <a:ext uri="{FF2B5EF4-FFF2-40B4-BE49-F238E27FC236}">
                <a16:creationId xmlns:a16="http://schemas.microsoft.com/office/drawing/2014/main" id="{CB1AF530-FDB0-2B42-8FA5-62A14E7344E2}"/>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725F3D00-BB45-804E-B2E3-E05DEDEBE62B}"/>
              </a:ext>
            </a:extLst>
          </p:cNvPr>
          <p:cNvSpPr>
            <a:spLocks noGrp="1"/>
          </p:cNvSpPr>
          <p:nvPr>
            <p:ph type="sldNum" sz="quarter" idx="12"/>
          </p:nvPr>
        </p:nvSpPr>
        <p:spPr/>
        <p:txBody>
          <a:bodyPr/>
          <a:lstStyle/>
          <a:p>
            <a:fld id="{C609E02A-ED16-4A82-A0A3-A99A8EEC203D}" type="slidenum">
              <a:rPr kumimoji="1" lang="ja-JP" altLang="en-US" smtClean="0"/>
              <a:t>2</a:t>
            </a:fld>
            <a:endParaRPr kumimoji="1" lang="ja-JP" altLang="en-US"/>
          </a:p>
        </p:txBody>
      </p:sp>
      <p:sp>
        <p:nvSpPr>
          <p:cNvPr id="6" name="テキスト ボックス 5">
            <a:extLst>
              <a:ext uri="{FF2B5EF4-FFF2-40B4-BE49-F238E27FC236}">
                <a16:creationId xmlns:a16="http://schemas.microsoft.com/office/drawing/2014/main" id="{C63E8DAC-2363-0D41-A1F5-E67E8756882D}"/>
              </a:ext>
            </a:extLst>
          </p:cNvPr>
          <p:cNvSpPr txBox="1"/>
          <p:nvPr/>
        </p:nvSpPr>
        <p:spPr>
          <a:xfrm>
            <a:off x="1067900" y="729526"/>
            <a:ext cx="6456402" cy="461665"/>
          </a:xfrm>
          <a:prstGeom prst="rect">
            <a:avLst/>
          </a:prstGeom>
          <a:noFill/>
        </p:spPr>
        <p:txBody>
          <a:bodyPr wrap="square" rtlCol="0">
            <a:spAutoFit/>
          </a:bodyPr>
          <a:lstStyle/>
          <a:p>
            <a:r>
              <a:rPr lang="ja-JP" altLang="en-US" sz="2400">
                <a:latin typeface="Yu Gothic UI" panose="020B0500000000000000" pitchFamily="50" charset="-128"/>
                <a:ea typeface="Yu Gothic UI" panose="020B0500000000000000" pitchFamily="50" charset="-128"/>
              </a:rPr>
              <a:t>本日のスケジュール</a:t>
            </a:r>
            <a:endParaRPr kumimoji="1" lang="ja-JP" altLang="en-US" sz="2400" dirty="0">
              <a:latin typeface="Yu Gothic UI" panose="020B0500000000000000" pitchFamily="50" charset="-128"/>
              <a:ea typeface="Yu Gothic UI" panose="020B0500000000000000" pitchFamily="50" charset="-128"/>
            </a:endParaRPr>
          </a:p>
        </p:txBody>
      </p:sp>
      <p:graphicFrame>
        <p:nvGraphicFramePr>
          <p:cNvPr id="7" name="表 6">
            <a:extLst>
              <a:ext uri="{FF2B5EF4-FFF2-40B4-BE49-F238E27FC236}">
                <a16:creationId xmlns:a16="http://schemas.microsoft.com/office/drawing/2014/main" id="{8001F096-2815-D341-9503-29F3A99130C6}"/>
              </a:ext>
            </a:extLst>
          </p:cNvPr>
          <p:cNvGraphicFramePr>
            <a:graphicFrameLocks noGrp="1"/>
          </p:cNvGraphicFramePr>
          <p:nvPr>
            <p:extLst>
              <p:ext uri="{D42A27DB-BD31-4B8C-83A1-F6EECF244321}">
                <p14:modId xmlns:p14="http://schemas.microsoft.com/office/powerpoint/2010/main" val="1733538412"/>
              </p:ext>
            </p:extLst>
          </p:nvPr>
        </p:nvGraphicFramePr>
        <p:xfrm>
          <a:off x="1067900" y="1357974"/>
          <a:ext cx="10042060" cy="2175800"/>
        </p:xfrm>
        <a:graphic>
          <a:graphicData uri="http://schemas.openxmlformats.org/drawingml/2006/table">
            <a:tbl>
              <a:tblPr firstRow="1" bandRow="1">
                <a:tableStyleId>{5C22544A-7EE6-4342-B048-85BDC9FD1C3A}</a:tableStyleId>
              </a:tblPr>
              <a:tblGrid>
                <a:gridCol w="3425460">
                  <a:extLst>
                    <a:ext uri="{9D8B030D-6E8A-4147-A177-3AD203B41FA5}">
                      <a16:colId xmlns:a16="http://schemas.microsoft.com/office/drawing/2014/main" val="1555452099"/>
                    </a:ext>
                  </a:extLst>
                </a:gridCol>
                <a:gridCol w="6616600">
                  <a:extLst>
                    <a:ext uri="{9D8B030D-6E8A-4147-A177-3AD203B41FA5}">
                      <a16:colId xmlns:a16="http://schemas.microsoft.com/office/drawing/2014/main" val="4100299722"/>
                    </a:ext>
                  </a:extLst>
                </a:gridCol>
              </a:tblGrid>
              <a:tr h="543950">
                <a:tc>
                  <a:txBody>
                    <a:bodyPr/>
                    <a:lstStyle/>
                    <a:p>
                      <a:r>
                        <a:rPr kumimoji="1" lang="ja-JP" altLang="en-US" sz="2000" dirty="0">
                          <a:latin typeface="Yu Gothic UI" panose="020B0500000000000000" pitchFamily="50" charset="-128"/>
                          <a:ea typeface="Yu Gothic UI" panose="020B0500000000000000" pitchFamily="50" charset="-128"/>
                        </a:rPr>
                        <a:t>時刻</a:t>
                      </a:r>
                    </a:p>
                  </a:txBody>
                  <a:tcPr anchor="ctr"/>
                </a:tc>
                <a:tc>
                  <a:txBody>
                    <a:bodyPr/>
                    <a:lstStyle/>
                    <a:p>
                      <a:r>
                        <a:rPr kumimoji="1" lang="ja-JP" altLang="en-US" sz="2000" dirty="0">
                          <a:latin typeface="Yu Gothic UI" panose="020B0500000000000000" pitchFamily="50" charset="-128"/>
                          <a:ea typeface="Yu Gothic UI" panose="020B0500000000000000" pitchFamily="50" charset="-128"/>
                        </a:rPr>
                        <a:t>内容</a:t>
                      </a:r>
                    </a:p>
                  </a:txBody>
                  <a:tcPr anchor="ctr"/>
                </a:tc>
                <a:extLst>
                  <a:ext uri="{0D108BD9-81ED-4DB2-BD59-A6C34878D82A}">
                    <a16:rowId xmlns:a16="http://schemas.microsoft.com/office/drawing/2014/main" val="3163348287"/>
                  </a:ext>
                </a:extLst>
              </a:tr>
              <a:tr h="543950">
                <a:tc>
                  <a:txBody>
                    <a:bodyPr/>
                    <a:lstStyle/>
                    <a:p>
                      <a:pPr algn="ctr"/>
                      <a:r>
                        <a:rPr kumimoji="1" lang="en-US" altLang="ja-JP" sz="2400" dirty="0">
                          <a:latin typeface="Yu Gothic UI" panose="020B0500000000000000" pitchFamily="50" charset="-128"/>
                          <a:ea typeface="Yu Gothic UI" panose="020B0500000000000000" pitchFamily="50" charset="-128"/>
                        </a:rPr>
                        <a:t>XX:00 〜 XX:00 (60</a:t>
                      </a:r>
                      <a:r>
                        <a:rPr kumimoji="1" lang="ja-JP" altLang="en-US" sz="2400">
                          <a:latin typeface="Yu Gothic UI" panose="020B0500000000000000" pitchFamily="50" charset="-128"/>
                          <a:ea typeface="Yu Gothic UI" panose="020B0500000000000000" pitchFamily="50" charset="-128"/>
                        </a:rPr>
                        <a:t>分</a:t>
                      </a:r>
                      <a:r>
                        <a:rPr kumimoji="1" lang="en-US" altLang="ja-JP" sz="2400" dirty="0">
                          <a:latin typeface="Yu Gothic UI" panose="020B0500000000000000" pitchFamily="50" charset="-128"/>
                          <a:ea typeface="Yu Gothic UI" panose="020B0500000000000000" pitchFamily="50" charset="-128"/>
                        </a:rPr>
                        <a:t>)</a:t>
                      </a:r>
                      <a:endParaRPr kumimoji="1" lang="ja-JP" altLang="en-US" sz="2400" dirty="0">
                        <a:latin typeface="Yu Gothic UI" panose="020B0500000000000000" pitchFamily="50" charset="-128"/>
                        <a:ea typeface="Yu Gothic UI" panose="020B0500000000000000" pitchFamily="50" charset="-128"/>
                      </a:endParaRPr>
                    </a:p>
                  </a:txBody>
                  <a:tcPr anchor="ctr"/>
                </a:tc>
                <a:tc>
                  <a:txBody>
                    <a:bodyPr/>
                    <a:lstStyle/>
                    <a:p>
                      <a:r>
                        <a:rPr kumimoji="1" lang="ja-JP" altLang="en-US" sz="2400">
                          <a:latin typeface="Yu Gothic UI" panose="020B0500000000000000" pitchFamily="50" charset="-128"/>
                          <a:ea typeface="Yu Gothic UI" panose="020B0500000000000000" pitchFamily="50" charset="-128"/>
                        </a:rPr>
                        <a:t>説明・講演</a:t>
                      </a:r>
                      <a:endParaRPr kumimoji="1" lang="ja-JP" altLang="en-US" sz="24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661390107"/>
                  </a:ext>
                </a:extLst>
              </a:tr>
              <a:tr h="543950">
                <a:tc>
                  <a:txBody>
                    <a:bodyPr/>
                    <a:lstStyle/>
                    <a:p>
                      <a:pPr algn="ctr"/>
                      <a:r>
                        <a:rPr kumimoji="1" lang="en-US" altLang="ja-JP" sz="2400" dirty="0">
                          <a:latin typeface="Yu Gothic UI" panose="020B0500000000000000" pitchFamily="50" charset="-128"/>
                          <a:ea typeface="Yu Gothic UI" panose="020B0500000000000000" pitchFamily="50" charset="-128"/>
                        </a:rPr>
                        <a:t>XX:00 〜 XX:00 (60</a:t>
                      </a:r>
                      <a:r>
                        <a:rPr kumimoji="1" lang="ja-JP" altLang="en-US" sz="2400">
                          <a:latin typeface="Yu Gothic UI" panose="020B0500000000000000" pitchFamily="50" charset="-128"/>
                          <a:ea typeface="Yu Gothic UI" panose="020B0500000000000000" pitchFamily="50" charset="-128"/>
                        </a:rPr>
                        <a:t>分</a:t>
                      </a:r>
                      <a:r>
                        <a:rPr kumimoji="1" lang="en-US" altLang="ja-JP" sz="2400" dirty="0">
                          <a:latin typeface="Yu Gothic UI" panose="020B0500000000000000" pitchFamily="50" charset="-128"/>
                          <a:ea typeface="Yu Gothic UI" panose="020B0500000000000000" pitchFamily="50" charset="-128"/>
                        </a:rPr>
                        <a:t>)</a:t>
                      </a:r>
                      <a:endParaRPr kumimoji="1" lang="ja-JP" altLang="en-US" sz="2400" dirty="0">
                        <a:latin typeface="Yu Gothic UI" panose="020B0500000000000000" pitchFamily="50" charset="-128"/>
                        <a:ea typeface="Yu Gothic UI" panose="020B0500000000000000" pitchFamily="50" charset="-128"/>
                      </a:endParaRPr>
                    </a:p>
                  </a:txBody>
                  <a:tcPr anchor="ctr"/>
                </a:tc>
                <a:tc>
                  <a:txBody>
                    <a:bodyPr/>
                    <a:lstStyle/>
                    <a:p>
                      <a:r>
                        <a:rPr kumimoji="1" lang="ja-JP" altLang="en-US" sz="2400">
                          <a:latin typeface="Yu Gothic UI" panose="020B0500000000000000" pitchFamily="50" charset="-128"/>
                          <a:ea typeface="Yu Gothic UI" panose="020B0500000000000000" pitchFamily="50" charset="-128"/>
                        </a:rPr>
                        <a:t>アイデアソン（グループワーク）</a:t>
                      </a:r>
                      <a:endParaRPr kumimoji="1" lang="ja-JP" altLang="en-US" sz="24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724754774"/>
                  </a:ext>
                </a:extLst>
              </a:tr>
              <a:tr h="543950">
                <a:tc>
                  <a:txBody>
                    <a:bodyPr/>
                    <a:lstStyle/>
                    <a:p>
                      <a:pPr algn="ctr"/>
                      <a:r>
                        <a:rPr kumimoji="1" lang="en-US" altLang="ja-JP" sz="2400" dirty="0">
                          <a:latin typeface="Yu Gothic UI" panose="020B0500000000000000" pitchFamily="50" charset="-128"/>
                          <a:ea typeface="Yu Gothic UI" panose="020B0500000000000000" pitchFamily="50" charset="-128"/>
                        </a:rPr>
                        <a:t>XX:00 〜 XX:00 (60</a:t>
                      </a:r>
                      <a:r>
                        <a:rPr kumimoji="1" lang="ja-JP" altLang="en-US" sz="2400">
                          <a:latin typeface="Yu Gothic UI" panose="020B0500000000000000" pitchFamily="50" charset="-128"/>
                          <a:ea typeface="Yu Gothic UI" panose="020B0500000000000000" pitchFamily="50" charset="-128"/>
                        </a:rPr>
                        <a:t>分</a:t>
                      </a:r>
                      <a:r>
                        <a:rPr kumimoji="1" lang="en-US" altLang="ja-JP" sz="2400" dirty="0">
                          <a:latin typeface="Yu Gothic UI" panose="020B0500000000000000" pitchFamily="50" charset="-128"/>
                          <a:ea typeface="Yu Gothic UI" panose="020B0500000000000000" pitchFamily="50" charset="-128"/>
                        </a:rPr>
                        <a:t>)</a:t>
                      </a:r>
                      <a:endParaRPr kumimoji="1" lang="ja-JP" altLang="en-US" sz="2400" dirty="0">
                        <a:latin typeface="Yu Gothic UI" panose="020B0500000000000000" pitchFamily="50" charset="-128"/>
                        <a:ea typeface="Yu Gothic UI" panose="020B0500000000000000" pitchFamily="50" charset="-128"/>
                      </a:endParaRPr>
                    </a:p>
                  </a:txBody>
                  <a:tcPr anchor="ctr"/>
                </a:tc>
                <a:tc>
                  <a:txBody>
                    <a:bodyPr/>
                    <a:lstStyle/>
                    <a:p>
                      <a:r>
                        <a:rPr kumimoji="1" lang="ja-JP" altLang="en-US" sz="2400">
                          <a:latin typeface="Yu Gothic UI" panose="020B0500000000000000" pitchFamily="50" charset="-128"/>
                          <a:ea typeface="Yu Gothic UI" panose="020B0500000000000000" pitchFamily="50" charset="-128"/>
                        </a:rPr>
                        <a:t>成果発表・総評・表彰</a:t>
                      </a:r>
                      <a:endParaRPr kumimoji="1" lang="ja-JP" altLang="en-US" sz="24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1452178924"/>
                  </a:ext>
                </a:extLst>
              </a:tr>
            </a:tbl>
          </a:graphicData>
        </a:graphic>
      </p:graphicFrame>
      <p:sp>
        <p:nvSpPr>
          <p:cNvPr id="8" name="テキスト ボックス 7">
            <a:extLst>
              <a:ext uri="{FF2B5EF4-FFF2-40B4-BE49-F238E27FC236}">
                <a16:creationId xmlns:a16="http://schemas.microsoft.com/office/drawing/2014/main" id="{39F150F6-000B-E645-9870-0D0FD70A2B45}"/>
              </a:ext>
            </a:extLst>
          </p:cNvPr>
          <p:cNvSpPr txBox="1"/>
          <p:nvPr/>
        </p:nvSpPr>
        <p:spPr>
          <a:xfrm>
            <a:off x="1067900" y="3892472"/>
            <a:ext cx="6456402" cy="461665"/>
          </a:xfrm>
          <a:prstGeom prst="rect">
            <a:avLst/>
          </a:prstGeom>
          <a:noFill/>
        </p:spPr>
        <p:txBody>
          <a:bodyPr wrap="square" rtlCol="0">
            <a:spAutoFit/>
          </a:bodyPr>
          <a:lstStyle/>
          <a:p>
            <a:r>
              <a:rPr lang="ja-JP" altLang="en-US" sz="2400">
                <a:latin typeface="Yu Gothic UI" panose="020B0500000000000000" pitchFamily="50" charset="-128"/>
                <a:ea typeface="Yu Gothic UI" panose="020B0500000000000000" pitchFamily="50" charset="-128"/>
              </a:rPr>
              <a:t>留意事項</a:t>
            </a:r>
            <a:endParaRPr kumimoji="1" lang="ja-JP" altLang="en-US" sz="2400" dirty="0">
              <a:latin typeface="Yu Gothic UI" panose="020B0500000000000000" pitchFamily="50" charset="-128"/>
              <a:ea typeface="Yu Gothic UI" panose="020B0500000000000000" pitchFamily="50" charset="-128"/>
            </a:endParaRPr>
          </a:p>
        </p:txBody>
      </p:sp>
      <p:sp>
        <p:nvSpPr>
          <p:cNvPr id="9" name="テキスト ボックス 8">
            <a:extLst>
              <a:ext uri="{FF2B5EF4-FFF2-40B4-BE49-F238E27FC236}">
                <a16:creationId xmlns:a16="http://schemas.microsoft.com/office/drawing/2014/main" id="{ACE9033C-39FF-EA44-8960-8AC41907465C}"/>
              </a:ext>
            </a:extLst>
          </p:cNvPr>
          <p:cNvSpPr txBox="1"/>
          <p:nvPr/>
        </p:nvSpPr>
        <p:spPr>
          <a:xfrm>
            <a:off x="1371600" y="4445196"/>
            <a:ext cx="9738360" cy="1200329"/>
          </a:xfrm>
          <a:prstGeom prst="rect">
            <a:avLst/>
          </a:prstGeom>
          <a:noFill/>
        </p:spPr>
        <p:txBody>
          <a:bodyPr wrap="square" rtlCol="0">
            <a:spAutoFit/>
          </a:bodyPr>
          <a:lstStyle/>
          <a:p>
            <a:pPr marL="342900" indent="-342900">
              <a:buFont typeface="Wingdings" pitchFamily="2" charset="2"/>
              <a:buChar char="l"/>
            </a:pPr>
            <a:r>
              <a:rPr kumimoji="1" lang="ja-JP" altLang="en-US" sz="2400" dirty="0">
                <a:latin typeface="Yu Gothic UI" panose="020B0500000000000000" pitchFamily="50" charset="-128"/>
                <a:ea typeface="Yu Gothic UI" panose="020B0500000000000000" pitchFamily="50" charset="-128"/>
              </a:rPr>
              <a:t>トイレは適宜ご利用ください</a:t>
            </a:r>
            <a:endParaRPr kumimoji="1" lang="en-US" altLang="ja-JP" sz="2400" dirty="0">
              <a:latin typeface="Yu Gothic UI" panose="020B0500000000000000" pitchFamily="50" charset="-128"/>
              <a:ea typeface="Yu Gothic UI" panose="020B0500000000000000" pitchFamily="50" charset="-128"/>
            </a:endParaRPr>
          </a:p>
          <a:p>
            <a:pPr marL="342900" indent="-342900">
              <a:buFont typeface="Wingdings" pitchFamily="2" charset="2"/>
              <a:buChar char="l"/>
            </a:pPr>
            <a:r>
              <a:rPr lang="ja-JP" altLang="en-US" sz="2400" dirty="0">
                <a:latin typeface="Yu Gothic UI" panose="020B0500000000000000" pitchFamily="50" charset="-128"/>
                <a:ea typeface="Yu Gothic UI" panose="020B0500000000000000" pitchFamily="50" charset="-128"/>
              </a:rPr>
              <a:t>禁煙です</a:t>
            </a:r>
            <a:endParaRPr lang="en-US" altLang="ja-JP" sz="2400" dirty="0">
              <a:latin typeface="Yu Gothic UI" panose="020B0500000000000000" pitchFamily="50" charset="-128"/>
              <a:ea typeface="Yu Gothic UI" panose="020B0500000000000000" pitchFamily="50" charset="-128"/>
            </a:endParaRPr>
          </a:p>
          <a:p>
            <a:pPr marL="342900" indent="-342900">
              <a:buFont typeface="Wingdings" pitchFamily="2" charset="2"/>
              <a:buChar char="l"/>
            </a:pPr>
            <a:r>
              <a:rPr kumimoji="1" lang="ja-JP" altLang="en-US" sz="2400" dirty="0">
                <a:latin typeface="Yu Gothic UI" panose="020B0500000000000000" pitchFamily="50" charset="-128"/>
                <a:ea typeface="Yu Gothic UI" panose="020B0500000000000000" pitchFamily="50" charset="-128"/>
              </a:rPr>
              <a:t>途中退席の場合はスタッフにお声がけください</a:t>
            </a:r>
            <a:endParaRPr kumimoji="1" lang="en-US" altLang="ja-JP" sz="24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102504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71AE3BC-4B69-4D63-AD02-DA3396C55F9E}"/>
              </a:ext>
            </a:extLst>
          </p:cNvPr>
          <p:cNvSpPr txBox="1"/>
          <p:nvPr/>
        </p:nvSpPr>
        <p:spPr>
          <a:xfrm>
            <a:off x="391849" y="250383"/>
            <a:ext cx="5072222" cy="338554"/>
          </a:xfrm>
          <a:prstGeom prst="rect">
            <a:avLst/>
          </a:prstGeom>
          <a:noFill/>
        </p:spPr>
        <p:txBody>
          <a:bodyPr wrap="none" rtlCol="0">
            <a:spAutoFit/>
          </a:bodyPr>
          <a:lstStyle/>
          <a:p>
            <a:r>
              <a:rPr lang="ja-JP" altLang="en-US" sz="1600" u="sng" dirty="0">
                <a:latin typeface="Yu Gothic UI" panose="020B0500000000000000" pitchFamily="50" charset="-128"/>
                <a:ea typeface="Yu Gothic UI" panose="020B0500000000000000" pitchFamily="50" charset="-128"/>
              </a:rPr>
              <a:t>事前調査イメージ（</a:t>
            </a:r>
            <a:r>
              <a:rPr lang="ja-JP" altLang="en-US" sz="1600" u="sng">
                <a:latin typeface="Yu Gothic UI" panose="020B0500000000000000" pitchFamily="50" charset="-128"/>
                <a:ea typeface="Yu Gothic UI" panose="020B0500000000000000" pitchFamily="50" charset="-128"/>
              </a:rPr>
              <a:t>ワーケーション来街者：公共交通利用）</a:t>
            </a:r>
            <a:endParaRPr lang="en-US" altLang="ja-JP" sz="1600" u="sng" dirty="0">
              <a:latin typeface="Yu Gothic UI" panose="020B0500000000000000" pitchFamily="50" charset="-128"/>
              <a:ea typeface="Yu Gothic UI" panose="020B0500000000000000" pitchFamily="50" charset="-128"/>
            </a:endParaRPr>
          </a:p>
        </p:txBody>
      </p:sp>
      <p:graphicFrame>
        <p:nvGraphicFramePr>
          <p:cNvPr id="4" name="表 4">
            <a:extLst>
              <a:ext uri="{FF2B5EF4-FFF2-40B4-BE49-F238E27FC236}">
                <a16:creationId xmlns:a16="http://schemas.microsoft.com/office/drawing/2014/main" id="{391CDC8A-C98E-40BB-B44E-D1161CF06350}"/>
              </a:ext>
            </a:extLst>
          </p:cNvPr>
          <p:cNvGraphicFramePr>
            <a:graphicFrameLocks noGrp="1"/>
          </p:cNvGraphicFramePr>
          <p:nvPr/>
        </p:nvGraphicFramePr>
        <p:xfrm>
          <a:off x="425100" y="775763"/>
          <a:ext cx="11341800" cy="5518449"/>
        </p:xfrm>
        <a:graphic>
          <a:graphicData uri="http://schemas.openxmlformats.org/drawingml/2006/table">
            <a:tbl>
              <a:tblPr firstRow="1" bandRow="1">
                <a:tableStyleId>{F5AB1C69-6EDB-4FF4-983F-18BD219EF322}</a:tableStyleId>
              </a:tblPr>
              <a:tblGrid>
                <a:gridCol w="453672">
                  <a:extLst>
                    <a:ext uri="{9D8B030D-6E8A-4147-A177-3AD203B41FA5}">
                      <a16:colId xmlns:a16="http://schemas.microsoft.com/office/drawing/2014/main" val="771764693"/>
                    </a:ext>
                  </a:extLst>
                </a:gridCol>
                <a:gridCol w="453672">
                  <a:extLst>
                    <a:ext uri="{9D8B030D-6E8A-4147-A177-3AD203B41FA5}">
                      <a16:colId xmlns:a16="http://schemas.microsoft.com/office/drawing/2014/main" val="1398395384"/>
                    </a:ext>
                  </a:extLst>
                </a:gridCol>
                <a:gridCol w="453672">
                  <a:extLst>
                    <a:ext uri="{9D8B030D-6E8A-4147-A177-3AD203B41FA5}">
                      <a16:colId xmlns:a16="http://schemas.microsoft.com/office/drawing/2014/main" val="1672688303"/>
                    </a:ext>
                  </a:extLst>
                </a:gridCol>
                <a:gridCol w="453672">
                  <a:extLst>
                    <a:ext uri="{9D8B030D-6E8A-4147-A177-3AD203B41FA5}">
                      <a16:colId xmlns:a16="http://schemas.microsoft.com/office/drawing/2014/main" val="2971603830"/>
                    </a:ext>
                  </a:extLst>
                </a:gridCol>
                <a:gridCol w="453672">
                  <a:extLst>
                    <a:ext uri="{9D8B030D-6E8A-4147-A177-3AD203B41FA5}">
                      <a16:colId xmlns:a16="http://schemas.microsoft.com/office/drawing/2014/main" val="2094897956"/>
                    </a:ext>
                  </a:extLst>
                </a:gridCol>
                <a:gridCol w="453672">
                  <a:extLst>
                    <a:ext uri="{9D8B030D-6E8A-4147-A177-3AD203B41FA5}">
                      <a16:colId xmlns:a16="http://schemas.microsoft.com/office/drawing/2014/main" val="70902170"/>
                    </a:ext>
                  </a:extLst>
                </a:gridCol>
                <a:gridCol w="453672">
                  <a:extLst>
                    <a:ext uri="{9D8B030D-6E8A-4147-A177-3AD203B41FA5}">
                      <a16:colId xmlns:a16="http://schemas.microsoft.com/office/drawing/2014/main" val="1196783751"/>
                    </a:ext>
                  </a:extLst>
                </a:gridCol>
                <a:gridCol w="453672">
                  <a:extLst>
                    <a:ext uri="{9D8B030D-6E8A-4147-A177-3AD203B41FA5}">
                      <a16:colId xmlns:a16="http://schemas.microsoft.com/office/drawing/2014/main" val="2380344260"/>
                    </a:ext>
                  </a:extLst>
                </a:gridCol>
                <a:gridCol w="453672">
                  <a:extLst>
                    <a:ext uri="{9D8B030D-6E8A-4147-A177-3AD203B41FA5}">
                      <a16:colId xmlns:a16="http://schemas.microsoft.com/office/drawing/2014/main" val="463915577"/>
                    </a:ext>
                  </a:extLst>
                </a:gridCol>
                <a:gridCol w="453672">
                  <a:extLst>
                    <a:ext uri="{9D8B030D-6E8A-4147-A177-3AD203B41FA5}">
                      <a16:colId xmlns:a16="http://schemas.microsoft.com/office/drawing/2014/main" val="3834915124"/>
                    </a:ext>
                  </a:extLst>
                </a:gridCol>
                <a:gridCol w="453672">
                  <a:extLst>
                    <a:ext uri="{9D8B030D-6E8A-4147-A177-3AD203B41FA5}">
                      <a16:colId xmlns:a16="http://schemas.microsoft.com/office/drawing/2014/main" val="3106050363"/>
                    </a:ext>
                  </a:extLst>
                </a:gridCol>
                <a:gridCol w="453672">
                  <a:extLst>
                    <a:ext uri="{9D8B030D-6E8A-4147-A177-3AD203B41FA5}">
                      <a16:colId xmlns:a16="http://schemas.microsoft.com/office/drawing/2014/main" val="3371019158"/>
                    </a:ext>
                  </a:extLst>
                </a:gridCol>
                <a:gridCol w="453672">
                  <a:extLst>
                    <a:ext uri="{9D8B030D-6E8A-4147-A177-3AD203B41FA5}">
                      <a16:colId xmlns:a16="http://schemas.microsoft.com/office/drawing/2014/main" val="2874124761"/>
                    </a:ext>
                  </a:extLst>
                </a:gridCol>
                <a:gridCol w="453672">
                  <a:extLst>
                    <a:ext uri="{9D8B030D-6E8A-4147-A177-3AD203B41FA5}">
                      <a16:colId xmlns:a16="http://schemas.microsoft.com/office/drawing/2014/main" val="3661903308"/>
                    </a:ext>
                  </a:extLst>
                </a:gridCol>
                <a:gridCol w="453672">
                  <a:extLst>
                    <a:ext uri="{9D8B030D-6E8A-4147-A177-3AD203B41FA5}">
                      <a16:colId xmlns:a16="http://schemas.microsoft.com/office/drawing/2014/main" val="3502494219"/>
                    </a:ext>
                  </a:extLst>
                </a:gridCol>
                <a:gridCol w="453672">
                  <a:extLst>
                    <a:ext uri="{9D8B030D-6E8A-4147-A177-3AD203B41FA5}">
                      <a16:colId xmlns:a16="http://schemas.microsoft.com/office/drawing/2014/main" val="537895317"/>
                    </a:ext>
                  </a:extLst>
                </a:gridCol>
                <a:gridCol w="453672">
                  <a:extLst>
                    <a:ext uri="{9D8B030D-6E8A-4147-A177-3AD203B41FA5}">
                      <a16:colId xmlns:a16="http://schemas.microsoft.com/office/drawing/2014/main" val="4256194940"/>
                    </a:ext>
                  </a:extLst>
                </a:gridCol>
                <a:gridCol w="453672">
                  <a:extLst>
                    <a:ext uri="{9D8B030D-6E8A-4147-A177-3AD203B41FA5}">
                      <a16:colId xmlns:a16="http://schemas.microsoft.com/office/drawing/2014/main" val="4101887400"/>
                    </a:ext>
                  </a:extLst>
                </a:gridCol>
                <a:gridCol w="453672">
                  <a:extLst>
                    <a:ext uri="{9D8B030D-6E8A-4147-A177-3AD203B41FA5}">
                      <a16:colId xmlns:a16="http://schemas.microsoft.com/office/drawing/2014/main" val="934303595"/>
                    </a:ext>
                  </a:extLst>
                </a:gridCol>
                <a:gridCol w="453672">
                  <a:extLst>
                    <a:ext uri="{9D8B030D-6E8A-4147-A177-3AD203B41FA5}">
                      <a16:colId xmlns:a16="http://schemas.microsoft.com/office/drawing/2014/main" val="48279524"/>
                    </a:ext>
                  </a:extLst>
                </a:gridCol>
                <a:gridCol w="453672">
                  <a:extLst>
                    <a:ext uri="{9D8B030D-6E8A-4147-A177-3AD203B41FA5}">
                      <a16:colId xmlns:a16="http://schemas.microsoft.com/office/drawing/2014/main" val="3837510257"/>
                    </a:ext>
                  </a:extLst>
                </a:gridCol>
                <a:gridCol w="453672">
                  <a:extLst>
                    <a:ext uri="{9D8B030D-6E8A-4147-A177-3AD203B41FA5}">
                      <a16:colId xmlns:a16="http://schemas.microsoft.com/office/drawing/2014/main" val="28430713"/>
                    </a:ext>
                  </a:extLst>
                </a:gridCol>
                <a:gridCol w="453672">
                  <a:extLst>
                    <a:ext uri="{9D8B030D-6E8A-4147-A177-3AD203B41FA5}">
                      <a16:colId xmlns:a16="http://schemas.microsoft.com/office/drawing/2014/main" val="1366244744"/>
                    </a:ext>
                  </a:extLst>
                </a:gridCol>
                <a:gridCol w="453672">
                  <a:extLst>
                    <a:ext uri="{9D8B030D-6E8A-4147-A177-3AD203B41FA5}">
                      <a16:colId xmlns:a16="http://schemas.microsoft.com/office/drawing/2014/main" val="770677258"/>
                    </a:ext>
                  </a:extLst>
                </a:gridCol>
                <a:gridCol w="453672">
                  <a:extLst>
                    <a:ext uri="{9D8B030D-6E8A-4147-A177-3AD203B41FA5}">
                      <a16:colId xmlns:a16="http://schemas.microsoft.com/office/drawing/2014/main" val="2865089204"/>
                    </a:ext>
                  </a:extLst>
                </a:gridCol>
              </a:tblGrid>
              <a:tr h="351057">
                <a:tc>
                  <a:txBody>
                    <a:bodyPr/>
                    <a:lstStyle/>
                    <a:p>
                      <a:r>
                        <a:rPr kumimoji="1" lang="ja-JP" altLang="en-US" sz="1000" dirty="0">
                          <a:latin typeface="Yu Gothic UI" panose="020B0500000000000000" pitchFamily="50" charset="-128"/>
                          <a:ea typeface="Yu Gothic UI" panose="020B0500000000000000" pitchFamily="50" charset="-128"/>
                        </a:rPr>
                        <a:t>時刻</a:t>
                      </a: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23</a:t>
                      </a:r>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行動・場所</a:t>
                      </a:r>
                    </a:p>
                  </a:txBody>
                  <a:tcPr vert="eaVert"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困ること</a:t>
                      </a: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
        <p:nvSpPr>
          <p:cNvPr id="2" name="正方形/長方形 1">
            <a:extLst>
              <a:ext uri="{FF2B5EF4-FFF2-40B4-BE49-F238E27FC236}">
                <a16:creationId xmlns:a16="http://schemas.microsoft.com/office/drawing/2014/main" id="{20BB17F5-B6D0-4D4F-821F-0AA9529D6C2D}"/>
              </a:ext>
            </a:extLst>
          </p:cNvPr>
          <p:cNvSpPr/>
          <p:nvPr/>
        </p:nvSpPr>
        <p:spPr>
          <a:xfrm>
            <a:off x="883330" y="1284646"/>
            <a:ext cx="2478773" cy="2200451"/>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就寝</a:t>
            </a:r>
            <a:r>
              <a:rPr lang="ja-JP" altLang="en-US" sz="1050">
                <a:latin typeface="Yu Gothic UI" panose="020B0500000000000000" pitchFamily="50" charset="-128"/>
                <a:ea typeface="Yu Gothic UI" panose="020B0500000000000000" pitchFamily="50" charset="-128"/>
              </a:rPr>
              <a:t>（自宅）</a:t>
            </a:r>
            <a:endParaRPr kumimoji="1" lang="en-US" altLang="ja-JP" sz="1050" dirty="0">
              <a:latin typeface="Yu Gothic UI" panose="020B0500000000000000" pitchFamily="50" charset="-128"/>
              <a:ea typeface="Yu Gothic UI" panose="020B0500000000000000" pitchFamily="50" charset="-128"/>
            </a:endParaRPr>
          </a:p>
        </p:txBody>
      </p:sp>
      <p:sp>
        <p:nvSpPr>
          <p:cNvPr id="7" name="正方形/長方形 6">
            <a:extLst>
              <a:ext uri="{FF2B5EF4-FFF2-40B4-BE49-F238E27FC236}">
                <a16:creationId xmlns:a16="http://schemas.microsoft.com/office/drawing/2014/main" id="{060D079F-38CA-4DD0-9C3C-D3462703F0A9}"/>
              </a:ext>
            </a:extLst>
          </p:cNvPr>
          <p:cNvSpPr/>
          <p:nvPr/>
        </p:nvSpPr>
        <p:spPr>
          <a:xfrm>
            <a:off x="3837861" y="1284645"/>
            <a:ext cx="851162"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新幹線・電車移動</a:t>
            </a:r>
            <a:r>
              <a:rPr kumimoji="1" lang="ja-JP" altLang="en-US" sz="1050">
                <a:latin typeface="Yu Gothic UI" panose="020B0500000000000000" pitchFamily="50" charset="-128"/>
                <a:ea typeface="Yu Gothic UI" panose="020B0500000000000000" pitchFamily="50" charset="-128"/>
              </a:rPr>
              <a:t>（</a:t>
            </a:r>
            <a:r>
              <a:rPr lang="ja-JP" altLang="en-US" sz="1050">
                <a:latin typeface="Yu Gothic UI" panose="020B0500000000000000" pitchFamily="50" charset="-128"/>
                <a:ea typeface="Yu Gothic UI" panose="020B0500000000000000" pitchFamily="50" charset="-128"/>
              </a:rPr>
              <a:t>自宅</a:t>
            </a:r>
            <a:r>
              <a:rPr kumimoji="1" lang="ja-JP" altLang="en-US" sz="1050">
                <a:latin typeface="Yu Gothic UI" panose="020B0500000000000000" pitchFamily="50" charset="-128"/>
                <a:ea typeface="Yu Gothic UI" panose="020B0500000000000000" pitchFamily="50" charset="-128"/>
              </a:rPr>
              <a:t>→駅）</a:t>
            </a:r>
            <a:endParaRPr kumimoji="1" lang="ja-JP" altLang="en-US" sz="1050" dirty="0">
              <a:latin typeface="Yu Gothic UI" panose="020B0500000000000000" pitchFamily="50" charset="-128"/>
              <a:ea typeface="Yu Gothic UI" panose="020B0500000000000000" pitchFamily="50" charset="-128"/>
            </a:endParaRPr>
          </a:p>
        </p:txBody>
      </p:sp>
      <p:sp>
        <p:nvSpPr>
          <p:cNvPr id="8" name="正方形/長方形 7">
            <a:extLst>
              <a:ext uri="{FF2B5EF4-FFF2-40B4-BE49-F238E27FC236}">
                <a16:creationId xmlns:a16="http://schemas.microsoft.com/office/drawing/2014/main" id="{CACC93F6-7A8C-4B2A-9715-49C36D88B0F5}"/>
              </a:ext>
            </a:extLst>
          </p:cNvPr>
          <p:cNvSpPr/>
          <p:nvPr/>
        </p:nvSpPr>
        <p:spPr>
          <a:xfrm>
            <a:off x="6337317" y="1284646"/>
            <a:ext cx="392855"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昼食</a:t>
            </a:r>
            <a:r>
              <a:rPr kumimoji="1" lang="ja-JP" altLang="en-US" sz="1050">
                <a:latin typeface="Yu Gothic UI" panose="020B0500000000000000" pitchFamily="50" charset="-128"/>
                <a:ea typeface="Yu Gothic UI" panose="020B0500000000000000" pitchFamily="50" charset="-128"/>
              </a:rPr>
              <a:t>（</a:t>
            </a:r>
            <a:r>
              <a:rPr lang="ja-JP" altLang="en-US" sz="1050">
                <a:latin typeface="Yu Gothic UI" panose="020B0500000000000000" pitchFamily="50" charset="-128"/>
                <a:ea typeface="Yu Gothic UI" panose="020B0500000000000000" pitchFamily="50" charset="-128"/>
              </a:rPr>
              <a:t>コワーキング</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9" name="正方形/長方形 8">
            <a:extLst>
              <a:ext uri="{FF2B5EF4-FFF2-40B4-BE49-F238E27FC236}">
                <a16:creationId xmlns:a16="http://schemas.microsoft.com/office/drawing/2014/main" id="{6B10D807-6186-4079-B628-B2304005E8B1}"/>
              </a:ext>
            </a:extLst>
          </p:cNvPr>
          <p:cNvSpPr/>
          <p:nvPr/>
        </p:nvSpPr>
        <p:spPr>
          <a:xfrm>
            <a:off x="8128254" y="1284646"/>
            <a:ext cx="879918" cy="2200451"/>
          </a:xfrm>
          <a:prstGeom prst="rect">
            <a:avLst/>
          </a:prstGeom>
        </p:spPr>
        <p:style>
          <a:lnRef idx="1">
            <a:schemeClr val="accent5"/>
          </a:lnRef>
          <a:fillRef idx="3">
            <a:schemeClr val="accent5"/>
          </a:fillRef>
          <a:effectRef idx="2">
            <a:schemeClr val="accent5"/>
          </a:effectRef>
          <a:fontRef idx="minor">
            <a:schemeClr val="lt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デスクワーク（宿</a:t>
            </a:r>
            <a:r>
              <a:rPr lang="ja-JP" altLang="en-US" sz="1050" dirty="0">
                <a:latin typeface="Yu Gothic UI" panose="020B0500000000000000" pitchFamily="50" charset="-128"/>
                <a:ea typeface="Yu Gothic UI" panose="020B0500000000000000" pitchFamily="50" charset="-128"/>
              </a:rPr>
              <a:t>）</a:t>
            </a:r>
            <a:endParaRPr kumimoji="1" lang="en-US" altLang="ja-JP" sz="1050" dirty="0">
              <a:latin typeface="Yu Gothic UI" panose="020B0500000000000000" pitchFamily="50" charset="-128"/>
              <a:ea typeface="Yu Gothic UI" panose="020B0500000000000000" pitchFamily="50" charset="-128"/>
            </a:endParaRPr>
          </a:p>
        </p:txBody>
      </p:sp>
      <p:sp>
        <p:nvSpPr>
          <p:cNvPr id="10" name="正方形/長方形 9">
            <a:extLst>
              <a:ext uri="{FF2B5EF4-FFF2-40B4-BE49-F238E27FC236}">
                <a16:creationId xmlns:a16="http://schemas.microsoft.com/office/drawing/2014/main" id="{8EC3E9FE-7336-4D0B-824C-8C44CA16ACD0}"/>
              </a:ext>
            </a:extLst>
          </p:cNvPr>
          <p:cNvSpPr/>
          <p:nvPr/>
        </p:nvSpPr>
        <p:spPr>
          <a:xfrm>
            <a:off x="5883798" y="1284644"/>
            <a:ext cx="392855" cy="1166846"/>
          </a:xfrm>
          <a:prstGeom prst="rect">
            <a:avLst/>
          </a:prstGeom>
        </p:spPr>
        <p:style>
          <a:lnRef idx="1">
            <a:schemeClr val="accent5"/>
          </a:lnRef>
          <a:fillRef idx="3">
            <a:schemeClr val="accent5"/>
          </a:fillRef>
          <a:effectRef idx="2">
            <a:schemeClr val="accent5"/>
          </a:effectRef>
          <a:fontRef idx="minor">
            <a:schemeClr val="lt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電話会議（車中・観光局</a:t>
            </a:r>
            <a:r>
              <a:rPr lang="ja-JP" altLang="en-US" sz="1050" dirty="0">
                <a:latin typeface="Yu Gothic UI" panose="020B0500000000000000" pitchFamily="50" charset="-128"/>
                <a:ea typeface="Yu Gothic UI" panose="020B0500000000000000" pitchFamily="50" charset="-128"/>
              </a:rPr>
              <a:t>）</a:t>
            </a:r>
            <a:endParaRPr kumimoji="1" lang="en-US" altLang="ja-JP" sz="1050" dirty="0">
              <a:latin typeface="Yu Gothic UI" panose="020B0500000000000000" pitchFamily="50" charset="-128"/>
              <a:ea typeface="Yu Gothic UI" panose="020B0500000000000000" pitchFamily="50" charset="-128"/>
            </a:endParaRPr>
          </a:p>
        </p:txBody>
      </p:sp>
      <p:sp>
        <p:nvSpPr>
          <p:cNvPr id="11" name="正方形/長方形 10">
            <a:extLst>
              <a:ext uri="{FF2B5EF4-FFF2-40B4-BE49-F238E27FC236}">
                <a16:creationId xmlns:a16="http://schemas.microsoft.com/office/drawing/2014/main" id="{924E2E8C-6534-423F-9296-8525E52D94C6}"/>
              </a:ext>
            </a:extLst>
          </p:cNvPr>
          <p:cNvSpPr/>
          <p:nvPr/>
        </p:nvSpPr>
        <p:spPr>
          <a:xfrm>
            <a:off x="6772713" y="1284641"/>
            <a:ext cx="207026"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徒歩</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コワーキング</a:t>
            </a:r>
            <a:r>
              <a:rPr kumimoji="1" lang="ja-JP" altLang="en-US" sz="105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宿）</a:t>
            </a:r>
          </a:p>
        </p:txBody>
      </p:sp>
      <p:sp>
        <p:nvSpPr>
          <p:cNvPr id="13" name="正方形/長方形 12">
            <a:extLst>
              <a:ext uri="{FF2B5EF4-FFF2-40B4-BE49-F238E27FC236}">
                <a16:creationId xmlns:a16="http://schemas.microsoft.com/office/drawing/2014/main" id="{ECA6DFD2-59F3-423C-933D-03780A5F424F}"/>
              </a:ext>
            </a:extLst>
          </p:cNvPr>
          <p:cNvSpPr/>
          <p:nvPr/>
        </p:nvSpPr>
        <p:spPr>
          <a:xfrm>
            <a:off x="7242906" y="1284646"/>
            <a:ext cx="846238" cy="2200451"/>
          </a:xfrm>
          <a:prstGeom prst="rect">
            <a:avLst/>
          </a:prstGeom>
        </p:spPr>
        <p:style>
          <a:lnRef idx="1">
            <a:schemeClr val="accent5"/>
          </a:lnRef>
          <a:fillRef idx="3">
            <a:schemeClr val="accent5"/>
          </a:fillRef>
          <a:effectRef idx="2">
            <a:schemeClr val="accent5"/>
          </a:effectRef>
          <a:fontRef idx="minor">
            <a:schemeClr val="lt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電話会議（宿</a:t>
            </a:r>
            <a:r>
              <a:rPr lang="ja-JP" altLang="en-US" sz="1050" dirty="0">
                <a:latin typeface="Yu Gothic UI" panose="020B0500000000000000" pitchFamily="50" charset="-128"/>
                <a:ea typeface="Yu Gothic UI" panose="020B0500000000000000" pitchFamily="50" charset="-128"/>
              </a:rPr>
              <a:t>）</a:t>
            </a:r>
            <a:endParaRPr kumimoji="1" lang="en-US" altLang="ja-JP" sz="1050" dirty="0">
              <a:latin typeface="Yu Gothic UI" panose="020B0500000000000000" pitchFamily="50" charset="-128"/>
              <a:ea typeface="Yu Gothic UI" panose="020B0500000000000000" pitchFamily="50" charset="-128"/>
            </a:endParaRPr>
          </a:p>
        </p:txBody>
      </p:sp>
      <p:sp>
        <p:nvSpPr>
          <p:cNvPr id="14" name="正方形/長方形 13">
            <a:extLst>
              <a:ext uri="{FF2B5EF4-FFF2-40B4-BE49-F238E27FC236}">
                <a16:creationId xmlns:a16="http://schemas.microsoft.com/office/drawing/2014/main" id="{0AF6CF27-6110-4017-B519-EE930DC67F5C}"/>
              </a:ext>
            </a:extLst>
          </p:cNvPr>
          <p:cNvSpPr/>
          <p:nvPr/>
        </p:nvSpPr>
        <p:spPr>
          <a:xfrm>
            <a:off x="4720469" y="1284644"/>
            <a:ext cx="201718"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タクシー</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駅</a:t>
            </a:r>
            <a:r>
              <a:rPr kumimoji="1" lang="ja-JP" altLang="en-US" sz="1050">
                <a:latin typeface="Yu Gothic UI" panose="020B0500000000000000" pitchFamily="50" charset="-128"/>
                <a:ea typeface="Yu Gothic UI" panose="020B0500000000000000" pitchFamily="50" charset="-128"/>
              </a:rPr>
              <a:t>→</a:t>
            </a:r>
            <a:r>
              <a:rPr kumimoji="1" lang="ja-JP" altLang="en-US" sz="1050" dirty="0">
                <a:latin typeface="Yu Gothic UI" panose="020B0500000000000000" pitchFamily="50" charset="-128"/>
                <a:ea typeface="Yu Gothic UI" panose="020B0500000000000000" pitchFamily="50" charset="-128"/>
              </a:rPr>
              <a:t>お寺）</a:t>
            </a:r>
          </a:p>
        </p:txBody>
      </p:sp>
      <p:sp>
        <p:nvSpPr>
          <p:cNvPr id="16" name="正方形/長方形 15">
            <a:extLst>
              <a:ext uri="{FF2B5EF4-FFF2-40B4-BE49-F238E27FC236}">
                <a16:creationId xmlns:a16="http://schemas.microsoft.com/office/drawing/2014/main" id="{2803BB42-B7CF-4F17-BD88-4D4FE246B578}"/>
              </a:ext>
            </a:extLst>
          </p:cNvPr>
          <p:cNvSpPr/>
          <p:nvPr/>
        </p:nvSpPr>
        <p:spPr>
          <a:xfrm>
            <a:off x="4985736" y="1284629"/>
            <a:ext cx="192819"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瞑想</a:t>
            </a:r>
            <a:r>
              <a:rPr lang="ja-JP" altLang="en-US" sz="1050" dirty="0">
                <a:latin typeface="Yu Gothic UI" panose="020B0500000000000000" pitchFamily="50" charset="-128"/>
                <a:ea typeface="Yu Gothic UI" panose="020B0500000000000000" pitchFamily="50" charset="-128"/>
              </a:rPr>
              <a:t>（お寺）</a:t>
            </a:r>
            <a:endParaRPr kumimoji="1" lang="en-US" altLang="ja-JP" sz="1050" dirty="0">
              <a:latin typeface="Yu Gothic UI" panose="020B0500000000000000" pitchFamily="50" charset="-128"/>
              <a:ea typeface="Yu Gothic UI" panose="020B0500000000000000" pitchFamily="50" charset="-128"/>
            </a:endParaRPr>
          </a:p>
        </p:txBody>
      </p:sp>
      <p:sp>
        <p:nvSpPr>
          <p:cNvPr id="17" name="正方形/長方形 16">
            <a:extLst>
              <a:ext uri="{FF2B5EF4-FFF2-40B4-BE49-F238E27FC236}">
                <a16:creationId xmlns:a16="http://schemas.microsoft.com/office/drawing/2014/main" id="{BFAC7033-9135-462B-A0AA-0324B2686BCC}"/>
              </a:ext>
            </a:extLst>
          </p:cNvPr>
          <p:cNvSpPr/>
          <p:nvPr/>
        </p:nvSpPr>
        <p:spPr>
          <a:xfrm>
            <a:off x="5235713" y="1284642"/>
            <a:ext cx="595452" cy="2200451"/>
          </a:xfrm>
          <a:prstGeom prst="rect">
            <a:avLst/>
          </a:prstGeom>
        </p:spPr>
        <p:style>
          <a:lnRef idx="1">
            <a:schemeClr val="accent5"/>
          </a:lnRef>
          <a:fillRef idx="3">
            <a:schemeClr val="accent5"/>
          </a:fillRef>
          <a:effectRef idx="2">
            <a:schemeClr val="accent5"/>
          </a:effectRef>
          <a:fontRef idx="minor">
            <a:schemeClr val="lt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デスクワーク（お寺</a:t>
            </a:r>
            <a:r>
              <a:rPr lang="ja-JP" altLang="en-US" sz="1050" dirty="0">
                <a:latin typeface="Yu Gothic UI" panose="020B0500000000000000" pitchFamily="50" charset="-128"/>
                <a:ea typeface="Yu Gothic UI" panose="020B0500000000000000" pitchFamily="50" charset="-128"/>
              </a:rPr>
              <a:t>）</a:t>
            </a:r>
            <a:endParaRPr kumimoji="1" lang="en-US" altLang="ja-JP" sz="1050" dirty="0">
              <a:latin typeface="Yu Gothic UI" panose="020B0500000000000000" pitchFamily="50" charset="-128"/>
              <a:ea typeface="Yu Gothic UI" panose="020B0500000000000000" pitchFamily="50" charset="-128"/>
            </a:endParaRPr>
          </a:p>
        </p:txBody>
      </p:sp>
      <p:sp>
        <p:nvSpPr>
          <p:cNvPr id="18" name="正方形/長方形 17">
            <a:extLst>
              <a:ext uri="{FF2B5EF4-FFF2-40B4-BE49-F238E27FC236}">
                <a16:creationId xmlns:a16="http://schemas.microsoft.com/office/drawing/2014/main" id="{89303A68-0233-47E9-9C60-7E2C151356F3}"/>
              </a:ext>
            </a:extLst>
          </p:cNvPr>
          <p:cNvSpPr/>
          <p:nvPr/>
        </p:nvSpPr>
        <p:spPr>
          <a:xfrm>
            <a:off x="5888476" y="2451490"/>
            <a:ext cx="256215" cy="1033603"/>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900" dirty="0">
                <a:latin typeface="Yu Gothic UI" panose="020B0500000000000000" pitchFamily="50" charset="-128"/>
                <a:ea typeface="Yu Gothic UI" panose="020B0500000000000000" pitchFamily="50" charset="-128"/>
              </a:rPr>
              <a:t>自動車移動（</a:t>
            </a:r>
            <a:r>
              <a:rPr kumimoji="1" lang="ja-JP" altLang="en-US" sz="900">
                <a:latin typeface="Yu Gothic UI" panose="020B0500000000000000" pitchFamily="50" charset="-128"/>
                <a:ea typeface="Yu Gothic UI" panose="020B0500000000000000" pitchFamily="50" charset="-128"/>
              </a:rPr>
              <a:t>お寺→</a:t>
            </a:r>
            <a:r>
              <a:rPr lang="ja-JP" altLang="en-US" sz="900">
                <a:latin typeface="Yu Gothic UI" panose="020B0500000000000000" pitchFamily="50" charset="-128"/>
                <a:ea typeface="Yu Gothic UI" panose="020B0500000000000000" pitchFamily="50" charset="-128"/>
              </a:rPr>
              <a:t>コワーキング</a:t>
            </a:r>
            <a:r>
              <a:rPr kumimoji="1" lang="ja-JP" altLang="en-US" sz="900">
                <a:latin typeface="Yu Gothic UI" panose="020B0500000000000000" pitchFamily="50" charset="-128"/>
                <a:ea typeface="Yu Gothic UI" panose="020B0500000000000000" pitchFamily="50" charset="-128"/>
              </a:rPr>
              <a:t>）</a:t>
            </a:r>
            <a:endParaRPr kumimoji="1" lang="ja-JP" altLang="en-US" sz="900" dirty="0">
              <a:latin typeface="Yu Gothic UI" panose="020B0500000000000000" pitchFamily="50" charset="-128"/>
              <a:ea typeface="Yu Gothic UI" panose="020B0500000000000000" pitchFamily="50" charset="-128"/>
            </a:endParaRPr>
          </a:p>
        </p:txBody>
      </p:sp>
      <p:sp>
        <p:nvSpPr>
          <p:cNvPr id="19" name="正方形/長方形 18">
            <a:extLst>
              <a:ext uri="{FF2B5EF4-FFF2-40B4-BE49-F238E27FC236}">
                <a16:creationId xmlns:a16="http://schemas.microsoft.com/office/drawing/2014/main" id="{8A521E98-9AD0-4165-97C0-A2C7B9F6C232}"/>
              </a:ext>
            </a:extLst>
          </p:cNvPr>
          <p:cNvSpPr/>
          <p:nvPr/>
        </p:nvSpPr>
        <p:spPr>
          <a:xfrm>
            <a:off x="7008452" y="1284641"/>
            <a:ext cx="207026"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チェックイン（宿）</a:t>
            </a:r>
          </a:p>
        </p:txBody>
      </p:sp>
      <p:sp>
        <p:nvSpPr>
          <p:cNvPr id="20" name="正方形/長方形 19">
            <a:extLst>
              <a:ext uri="{FF2B5EF4-FFF2-40B4-BE49-F238E27FC236}">
                <a16:creationId xmlns:a16="http://schemas.microsoft.com/office/drawing/2014/main" id="{0BC2138F-1281-47E2-978D-6B9AF52A6932}"/>
              </a:ext>
            </a:extLst>
          </p:cNvPr>
          <p:cNvSpPr/>
          <p:nvPr/>
        </p:nvSpPr>
        <p:spPr>
          <a:xfrm>
            <a:off x="9058646" y="1284641"/>
            <a:ext cx="421357"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夕食（宿）</a:t>
            </a:r>
          </a:p>
        </p:txBody>
      </p:sp>
      <p:sp>
        <p:nvSpPr>
          <p:cNvPr id="26" name="吹き出し: 四角形 25">
            <a:extLst>
              <a:ext uri="{FF2B5EF4-FFF2-40B4-BE49-F238E27FC236}">
                <a16:creationId xmlns:a16="http://schemas.microsoft.com/office/drawing/2014/main" id="{60D4CF21-B251-4A8C-A1D6-6686449F5104}"/>
              </a:ext>
            </a:extLst>
          </p:cNvPr>
          <p:cNvSpPr/>
          <p:nvPr/>
        </p:nvSpPr>
        <p:spPr>
          <a:xfrm>
            <a:off x="4654454" y="3820276"/>
            <a:ext cx="392855" cy="2412221"/>
          </a:xfrm>
          <a:prstGeom prst="wedgeRectCallout">
            <a:avLst>
              <a:gd name="adj1" fmla="val -6339"/>
              <a:gd name="adj2" fmla="val -70352"/>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駅にタクシーが常駐しているか不安だったがいてよかった、、</a:t>
            </a:r>
            <a:endParaRPr kumimoji="1" lang="ja-JP" altLang="en-US" sz="1000" dirty="0">
              <a:latin typeface="Yu Gothic UI" panose="020B0500000000000000" pitchFamily="50" charset="-128"/>
              <a:ea typeface="Yu Gothic UI" panose="020B0500000000000000" pitchFamily="50" charset="-128"/>
            </a:endParaRPr>
          </a:p>
        </p:txBody>
      </p:sp>
      <p:sp>
        <p:nvSpPr>
          <p:cNvPr id="27" name="吹き出し: 四角形 26">
            <a:extLst>
              <a:ext uri="{FF2B5EF4-FFF2-40B4-BE49-F238E27FC236}">
                <a16:creationId xmlns:a16="http://schemas.microsoft.com/office/drawing/2014/main" id="{1726FD4D-063B-449E-B30B-BA0E8E31D4B7}"/>
              </a:ext>
            </a:extLst>
          </p:cNvPr>
          <p:cNvSpPr/>
          <p:nvPr/>
        </p:nvSpPr>
        <p:spPr>
          <a:xfrm>
            <a:off x="5163489" y="3820280"/>
            <a:ext cx="392855" cy="2412221"/>
          </a:xfrm>
          <a:prstGeom prst="wedgeRectCallout">
            <a:avLst>
              <a:gd name="adj1" fmla="val -520"/>
              <a:gd name="adj2" fmla="val -69404"/>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dirty="0">
                <a:latin typeface="Yu Gothic UI" panose="020B0500000000000000" pitchFamily="50" charset="-128"/>
                <a:ea typeface="Yu Gothic UI" panose="020B0500000000000000" pitchFamily="50" charset="-128"/>
              </a:rPr>
              <a:t>電源が無かった</a:t>
            </a:r>
          </a:p>
        </p:txBody>
      </p:sp>
      <p:sp>
        <p:nvSpPr>
          <p:cNvPr id="28" name="吹き出し: 四角形 27">
            <a:extLst>
              <a:ext uri="{FF2B5EF4-FFF2-40B4-BE49-F238E27FC236}">
                <a16:creationId xmlns:a16="http://schemas.microsoft.com/office/drawing/2014/main" id="{E68EC60C-F56B-4898-8E50-0D733F5AC0CC}"/>
              </a:ext>
            </a:extLst>
          </p:cNvPr>
          <p:cNvSpPr/>
          <p:nvPr/>
        </p:nvSpPr>
        <p:spPr>
          <a:xfrm>
            <a:off x="6094407" y="3820284"/>
            <a:ext cx="392855" cy="2412221"/>
          </a:xfrm>
          <a:prstGeom prst="wedgeRectCallout">
            <a:avLst>
              <a:gd name="adj1" fmla="val -22261"/>
              <a:gd name="adj2" fmla="val -107733"/>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dirty="0">
                <a:latin typeface="Yu Gothic UI" panose="020B0500000000000000" pitchFamily="50" charset="-128"/>
                <a:ea typeface="Yu Gothic UI" panose="020B0500000000000000" pitchFamily="50" charset="-128"/>
              </a:rPr>
              <a:t>観光局の大部屋での電話会議は、周りに気を遣う。周囲の音も気になる</a:t>
            </a:r>
          </a:p>
        </p:txBody>
      </p:sp>
      <p:sp>
        <p:nvSpPr>
          <p:cNvPr id="29" name="吹き出し: 四角形 28">
            <a:extLst>
              <a:ext uri="{FF2B5EF4-FFF2-40B4-BE49-F238E27FC236}">
                <a16:creationId xmlns:a16="http://schemas.microsoft.com/office/drawing/2014/main" id="{75C2C9E4-2532-4AD8-994C-CFFC5178BD77}"/>
              </a:ext>
            </a:extLst>
          </p:cNvPr>
          <p:cNvSpPr/>
          <p:nvPr/>
        </p:nvSpPr>
        <p:spPr>
          <a:xfrm>
            <a:off x="6876226" y="3820283"/>
            <a:ext cx="846238" cy="2412221"/>
          </a:xfrm>
          <a:prstGeom prst="wedgeRectCallout">
            <a:avLst>
              <a:gd name="adj1" fmla="val -20887"/>
              <a:gd name="adj2" fmla="val -68199"/>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dirty="0">
                <a:latin typeface="Yu Gothic UI" panose="020B0500000000000000" pitchFamily="50" charset="-128"/>
                <a:ea typeface="Yu Gothic UI" panose="020B0500000000000000" pitchFamily="50" charset="-128"/>
              </a:rPr>
              <a:t>周囲に人のいない環境で電話会議をしたかったため、早めに宿に移動したが、チェックイン時刻が</a:t>
            </a:r>
            <a:r>
              <a:rPr kumimoji="1" lang="en-US" altLang="ja-JP" sz="1000" dirty="0">
                <a:latin typeface="Yu Gothic UI" panose="020B0500000000000000" pitchFamily="50" charset="-128"/>
                <a:ea typeface="Yu Gothic UI" panose="020B0500000000000000" pitchFamily="50" charset="-128"/>
              </a:rPr>
              <a:t>14</a:t>
            </a:r>
            <a:r>
              <a:rPr kumimoji="1" lang="ja-JP" altLang="en-US" sz="1000" dirty="0">
                <a:latin typeface="Yu Gothic UI" panose="020B0500000000000000" pitchFamily="50" charset="-128"/>
                <a:ea typeface="Yu Gothic UI" panose="020B0500000000000000" pitchFamily="50" charset="-128"/>
              </a:rPr>
              <a:t>時で会議開始時刻と重なった。早めにチェックインさせてもらえたので助かった。</a:t>
            </a:r>
          </a:p>
        </p:txBody>
      </p:sp>
      <p:sp>
        <p:nvSpPr>
          <p:cNvPr id="30" name="吹き出し: 四角形 29">
            <a:extLst>
              <a:ext uri="{FF2B5EF4-FFF2-40B4-BE49-F238E27FC236}">
                <a16:creationId xmlns:a16="http://schemas.microsoft.com/office/drawing/2014/main" id="{B5727C3D-712B-4FB9-BCA4-FCABAF123F8C}"/>
              </a:ext>
            </a:extLst>
          </p:cNvPr>
          <p:cNvSpPr/>
          <p:nvPr/>
        </p:nvSpPr>
        <p:spPr>
          <a:xfrm>
            <a:off x="8197354" y="3820283"/>
            <a:ext cx="392855" cy="2412221"/>
          </a:xfrm>
          <a:prstGeom prst="wedgeRectCallout">
            <a:avLst>
              <a:gd name="adj1" fmla="val -17977"/>
              <a:gd name="adj2" fmla="val -6703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dirty="0">
                <a:latin typeface="Yu Gothic UI" panose="020B0500000000000000" pitchFamily="50" charset="-128"/>
                <a:ea typeface="Yu Gothic UI" panose="020B0500000000000000" pitchFamily="50" charset="-128"/>
              </a:rPr>
              <a:t>ホテルに籠ってしまうと、誰とも交流が無くなってしまう</a:t>
            </a:r>
          </a:p>
        </p:txBody>
      </p:sp>
      <p:sp>
        <p:nvSpPr>
          <p:cNvPr id="31" name="吹き出し: 四角形 30">
            <a:extLst>
              <a:ext uri="{FF2B5EF4-FFF2-40B4-BE49-F238E27FC236}">
                <a16:creationId xmlns:a16="http://schemas.microsoft.com/office/drawing/2014/main" id="{5D422AF4-CEE5-4B6B-8067-E34FABF774B7}"/>
              </a:ext>
            </a:extLst>
          </p:cNvPr>
          <p:cNvSpPr/>
          <p:nvPr/>
        </p:nvSpPr>
        <p:spPr>
          <a:xfrm>
            <a:off x="4031799" y="3820282"/>
            <a:ext cx="392855" cy="2412221"/>
          </a:xfrm>
          <a:prstGeom prst="wedgeRectCallout">
            <a:avLst>
              <a:gd name="adj1" fmla="val 35057"/>
              <a:gd name="adj2" fmla="val -6751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乗り継ぎの最短でのアクセスを検索。</a:t>
            </a:r>
            <a:endParaRPr kumimoji="1" lang="en-US" altLang="ja-JP" sz="1000" dirty="0">
              <a:latin typeface="Yu Gothic UI" panose="020B0500000000000000" pitchFamily="50" charset="-128"/>
              <a:ea typeface="Yu Gothic UI" panose="020B0500000000000000" pitchFamily="50" charset="-128"/>
            </a:endParaRPr>
          </a:p>
        </p:txBody>
      </p:sp>
      <p:sp>
        <p:nvSpPr>
          <p:cNvPr id="33" name="吹き出し: 四角形 32">
            <a:extLst>
              <a:ext uri="{FF2B5EF4-FFF2-40B4-BE49-F238E27FC236}">
                <a16:creationId xmlns:a16="http://schemas.microsoft.com/office/drawing/2014/main" id="{99B8055C-3E4E-4A83-98D4-8C37C7418920}"/>
              </a:ext>
            </a:extLst>
          </p:cNvPr>
          <p:cNvSpPr/>
          <p:nvPr/>
        </p:nvSpPr>
        <p:spPr>
          <a:xfrm>
            <a:off x="5595421" y="3820279"/>
            <a:ext cx="392855" cy="2412221"/>
          </a:xfrm>
          <a:prstGeom prst="wedgeRectCallout">
            <a:avLst>
              <a:gd name="adj1" fmla="val -17977"/>
              <a:gd name="adj2" fmla="val -6703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雨の中だと寺から観光局への移動は辛い</a:t>
            </a:r>
            <a:endParaRPr kumimoji="1" lang="ja-JP" altLang="en-US" sz="1000" dirty="0">
              <a:latin typeface="Yu Gothic UI" panose="020B0500000000000000" pitchFamily="50" charset="-128"/>
              <a:ea typeface="Yu Gothic UI" panose="020B0500000000000000" pitchFamily="50" charset="-128"/>
            </a:endParaRPr>
          </a:p>
        </p:txBody>
      </p:sp>
      <p:sp>
        <p:nvSpPr>
          <p:cNvPr id="36" name="フッター プレースホルダー 35">
            <a:extLst>
              <a:ext uri="{FF2B5EF4-FFF2-40B4-BE49-F238E27FC236}">
                <a16:creationId xmlns:a16="http://schemas.microsoft.com/office/drawing/2014/main" id="{FBBC674C-90B5-AB49-A690-D9DF1B3922E7}"/>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37" name="スライド番号プレースホルダー 36">
            <a:extLst>
              <a:ext uri="{FF2B5EF4-FFF2-40B4-BE49-F238E27FC236}">
                <a16:creationId xmlns:a16="http://schemas.microsoft.com/office/drawing/2014/main" id="{622BDCAC-C1D3-2943-8C52-59DB296E39AD}"/>
              </a:ext>
            </a:extLst>
          </p:cNvPr>
          <p:cNvSpPr>
            <a:spLocks noGrp="1"/>
          </p:cNvSpPr>
          <p:nvPr>
            <p:ph type="sldNum" sz="quarter" idx="12"/>
          </p:nvPr>
        </p:nvSpPr>
        <p:spPr/>
        <p:txBody>
          <a:bodyPr/>
          <a:lstStyle/>
          <a:p>
            <a:fld id="{C609E02A-ED16-4A82-A0A3-A99A8EEC203D}" type="slidenum">
              <a:rPr lang="ja-JP" altLang="en-US" smtClean="0"/>
              <a:pPr/>
              <a:t>20</a:t>
            </a:fld>
            <a:endParaRPr lang="ja-JP" altLang="en-US">
              <a:latin typeface="Yu Gothic UI" panose="020B0500000000000000" pitchFamily="34" charset="-128"/>
              <a:ea typeface="Yu Gothic UI" panose="020B0500000000000000" pitchFamily="34" charset="-128"/>
            </a:endParaRPr>
          </a:p>
        </p:txBody>
      </p:sp>
      <p:sp>
        <p:nvSpPr>
          <p:cNvPr id="38" name="吹き出し: 四角形 30">
            <a:extLst>
              <a:ext uri="{FF2B5EF4-FFF2-40B4-BE49-F238E27FC236}">
                <a16:creationId xmlns:a16="http://schemas.microsoft.com/office/drawing/2014/main" id="{FA549089-8B05-3747-AAFF-9960AB046D05}"/>
              </a:ext>
            </a:extLst>
          </p:cNvPr>
          <p:cNvSpPr/>
          <p:nvPr/>
        </p:nvSpPr>
        <p:spPr>
          <a:xfrm>
            <a:off x="988499" y="3820279"/>
            <a:ext cx="902453" cy="2412221"/>
          </a:xfrm>
          <a:prstGeom prst="wedgeRectCallout">
            <a:avLst>
              <a:gd name="adj1" fmla="val -17977"/>
              <a:gd name="adj2" fmla="val -6703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ワーケーション先に行くのは車か電車で迷うが、現地での移動が少ないため電車にする。電車だと移動中も仕事時間に当てられるのもメリット。最寄駅から宿まではタクシーを使う。</a:t>
            </a:r>
            <a:endParaRPr kumimoji="1" lang="en-US" altLang="ja-JP" sz="1000" dirty="0">
              <a:latin typeface="Yu Gothic UI" panose="020B0500000000000000" pitchFamily="50" charset="-128"/>
              <a:ea typeface="Yu Gothic UI" panose="020B0500000000000000" pitchFamily="50" charset="-128"/>
            </a:endParaRPr>
          </a:p>
        </p:txBody>
      </p:sp>
      <p:sp>
        <p:nvSpPr>
          <p:cNvPr id="47" name="正方形/長方形 46">
            <a:extLst>
              <a:ext uri="{FF2B5EF4-FFF2-40B4-BE49-F238E27FC236}">
                <a16:creationId xmlns:a16="http://schemas.microsoft.com/office/drawing/2014/main" id="{1A4222F9-DFC1-034B-825A-70EB3C5887A6}"/>
              </a:ext>
            </a:extLst>
          </p:cNvPr>
          <p:cNvSpPr/>
          <p:nvPr/>
        </p:nvSpPr>
        <p:spPr>
          <a:xfrm>
            <a:off x="9537159" y="1284639"/>
            <a:ext cx="207026"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900">
                <a:latin typeface="Yu Gothic UI" panose="020B0500000000000000" pitchFamily="50" charset="-128"/>
                <a:ea typeface="Yu Gothic UI" panose="020B0500000000000000" pitchFamily="50" charset="-128"/>
              </a:rPr>
              <a:t>タクシー移動（宿→夜景スポット）</a:t>
            </a:r>
            <a:endParaRPr kumimoji="1" lang="ja-JP" altLang="en-US" sz="900" dirty="0">
              <a:latin typeface="Yu Gothic UI" panose="020B0500000000000000" pitchFamily="50" charset="-128"/>
              <a:ea typeface="Yu Gothic UI" panose="020B0500000000000000" pitchFamily="50" charset="-128"/>
            </a:endParaRPr>
          </a:p>
        </p:txBody>
      </p:sp>
      <p:sp>
        <p:nvSpPr>
          <p:cNvPr id="48" name="正方形/長方形 47">
            <a:extLst>
              <a:ext uri="{FF2B5EF4-FFF2-40B4-BE49-F238E27FC236}">
                <a16:creationId xmlns:a16="http://schemas.microsoft.com/office/drawing/2014/main" id="{5C3C82D7-5DF4-1A47-8935-5C5EF127A0FA}"/>
              </a:ext>
            </a:extLst>
          </p:cNvPr>
          <p:cNvSpPr/>
          <p:nvPr/>
        </p:nvSpPr>
        <p:spPr>
          <a:xfrm>
            <a:off x="11323171" y="1284637"/>
            <a:ext cx="417564"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温泉</a:t>
            </a:r>
            <a:r>
              <a:rPr lang="ja-JP" altLang="en-US" sz="1050" dirty="0">
                <a:latin typeface="Yu Gothic UI" panose="020B0500000000000000" pitchFamily="50" charset="-128"/>
                <a:ea typeface="Yu Gothic UI" panose="020B0500000000000000" pitchFamily="50" charset="-128"/>
              </a:rPr>
              <a:t>（宿）</a:t>
            </a:r>
            <a:endParaRPr kumimoji="1" lang="en-US" altLang="ja-JP" sz="1050" dirty="0">
              <a:latin typeface="Yu Gothic UI" panose="020B0500000000000000" pitchFamily="50" charset="-128"/>
              <a:ea typeface="Yu Gothic UI" panose="020B0500000000000000" pitchFamily="50" charset="-128"/>
            </a:endParaRPr>
          </a:p>
        </p:txBody>
      </p:sp>
      <p:sp>
        <p:nvSpPr>
          <p:cNvPr id="50" name="正方形/長方形 49">
            <a:extLst>
              <a:ext uri="{FF2B5EF4-FFF2-40B4-BE49-F238E27FC236}">
                <a16:creationId xmlns:a16="http://schemas.microsoft.com/office/drawing/2014/main" id="{FE90C73E-435D-0D42-8603-80E79BDECAD6}"/>
              </a:ext>
            </a:extLst>
          </p:cNvPr>
          <p:cNvSpPr/>
          <p:nvPr/>
        </p:nvSpPr>
        <p:spPr>
          <a:xfrm>
            <a:off x="10204247" y="1284633"/>
            <a:ext cx="207026"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900">
                <a:latin typeface="Yu Gothic UI" panose="020B0500000000000000" pitchFamily="50" charset="-128"/>
                <a:ea typeface="Yu Gothic UI" panose="020B0500000000000000" pitchFamily="50" charset="-128"/>
              </a:rPr>
              <a:t>タクシー移動（夜景スポット→温泉街）</a:t>
            </a:r>
            <a:endParaRPr kumimoji="1" lang="ja-JP" altLang="en-US" sz="900" dirty="0">
              <a:latin typeface="Yu Gothic UI" panose="020B0500000000000000" pitchFamily="50" charset="-128"/>
              <a:ea typeface="Yu Gothic UI" panose="020B0500000000000000" pitchFamily="50" charset="-128"/>
            </a:endParaRPr>
          </a:p>
        </p:txBody>
      </p:sp>
      <p:sp>
        <p:nvSpPr>
          <p:cNvPr id="51" name="正方形/長方形 50">
            <a:extLst>
              <a:ext uri="{FF2B5EF4-FFF2-40B4-BE49-F238E27FC236}">
                <a16:creationId xmlns:a16="http://schemas.microsoft.com/office/drawing/2014/main" id="{F0154382-8F96-5D43-8766-F32FD77BF06B}"/>
              </a:ext>
            </a:extLst>
          </p:cNvPr>
          <p:cNvSpPr/>
          <p:nvPr/>
        </p:nvSpPr>
        <p:spPr>
          <a:xfrm>
            <a:off x="10439477" y="1284632"/>
            <a:ext cx="586138"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夜飲み（温泉街）</a:t>
            </a:r>
            <a:endParaRPr kumimoji="1" lang="ja-JP" altLang="en-US" sz="1050" dirty="0">
              <a:latin typeface="Yu Gothic UI" panose="020B0500000000000000" pitchFamily="50" charset="-128"/>
              <a:ea typeface="Yu Gothic UI" panose="020B0500000000000000" pitchFamily="50" charset="-128"/>
            </a:endParaRPr>
          </a:p>
        </p:txBody>
      </p:sp>
      <p:sp>
        <p:nvSpPr>
          <p:cNvPr id="52" name="正方形/長方形 51">
            <a:extLst>
              <a:ext uri="{FF2B5EF4-FFF2-40B4-BE49-F238E27FC236}">
                <a16:creationId xmlns:a16="http://schemas.microsoft.com/office/drawing/2014/main" id="{FDB1A364-079D-FE43-92A9-1320282AA88D}"/>
              </a:ext>
            </a:extLst>
          </p:cNvPr>
          <p:cNvSpPr/>
          <p:nvPr/>
        </p:nvSpPr>
        <p:spPr>
          <a:xfrm>
            <a:off x="11072523" y="1284631"/>
            <a:ext cx="203740"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徒歩</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（温泉街→宿</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53" name="吹き出し: 四角形 31">
            <a:extLst>
              <a:ext uri="{FF2B5EF4-FFF2-40B4-BE49-F238E27FC236}">
                <a16:creationId xmlns:a16="http://schemas.microsoft.com/office/drawing/2014/main" id="{CC395C0A-3758-E14C-AAF9-D6A75DF0BA67}"/>
              </a:ext>
            </a:extLst>
          </p:cNvPr>
          <p:cNvSpPr/>
          <p:nvPr/>
        </p:nvSpPr>
        <p:spPr>
          <a:xfrm>
            <a:off x="10969015" y="3820277"/>
            <a:ext cx="321603" cy="2412221"/>
          </a:xfrm>
          <a:prstGeom prst="wedgeRectCallout">
            <a:avLst>
              <a:gd name="adj1" fmla="val 13368"/>
              <a:gd name="adj2" fmla="val -69907"/>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徒歩が</a:t>
            </a:r>
            <a:r>
              <a:rPr kumimoji="1" lang="ja-JP" altLang="en-US" sz="1000">
                <a:latin typeface="Yu Gothic UI" panose="020B0500000000000000" pitchFamily="50" charset="-128"/>
                <a:ea typeface="Yu Gothic UI" panose="020B0500000000000000" pitchFamily="50" charset="-128"/>
              </a:rPr>
              <a:t>酔い覚ましにちょうど良い。</a:t>
            </a:r>
            <a:endParaRPr kumimoji="1" lang="ja-JP" altLang="en-US" sz="1000" dirty="0">
              <a:latin typeface="Yu Gothic UI" panose="020B0500000000000000" pitchFamily="50" charset="-128"/>
              <a:ea typeface="Yu Gothic UI" panose="020B0500000000000000" pitchFamily="50" charset="-128"/>
            </a:endParaRPr>
          </a:p>
        </p:txBody>
      </p:sp>
      <p:sp>
        <p:nvSpPr>
          <p:cNvPr id="54" name="正方形/長方形 53">
            <a:extLst>
              <a:ext uri="{FF2B5EF4-FFF2-40B4-BE49-F238E27FC236}">
                <a16:creationId xmlns:a16="http://schemas.microsoft.com/office/drawing/2014/main" id="{CF1FCD6D-128F-E245-AC9A-4988D1AB5CE0}"/>
              </a:ext>
            </a:extLst>
          </p:cNvPr>
          <p:cNvSpPr/>
          <p:nvPr/>
        </p:nvSpPr>
        <p:spPr>
          <a:xfrm>
            <a:off x="9782892" y="1284629"/>
            <a:ext cx="392404"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夜景（高台）</a:t>
            </a:r>
            <a:endParaRPr lang="en-US" altLang="ja-JP" sz="1050" dirty="0">
              <a:latin typeface="Yu Gothic UI" panose="020B0500000000000000" pitchFamily="50" charset="-128"/>
              <a:ea typeface="Yu Gothic UI" panose="020B0500000000000000" pitchFamily="50" charset="-128"/>
            </a:endParaRPr>
          </a:p>
        </p:txBody>
      </p:sp>
      <p:sp>
        <p:nvSpPr>
          <p:cNvPr id="49" name="吹き出し: 四角形 31">
            <a:extLst>
              <a:ext uri="{FF2B5EF4-FFF2-40B4-BE49-F238E27FC236}">
                <a16:creationId xmlns:a16="http://schemas.microsoft.com/office/drawing/2014/main" id="{005B7834-457F-7D42-9429-82E689202509}"/>
              </a:ext>
            </a:extLst>
          </p:cNvPr>
          <p:cNvSpPr/>
          <p:nvPr/>
        </p:nvSpPr>
        <p:spPr>
          <a:xfrm>
            <a:off x="9260813" y="3820281"/>
            <a:ext cx="928216" cy="2412221"/>
          </a:xfrm>
          <a:prstGeom prst="wedgeRectCallout">
            <a:avLst>
              <a:gd name="adj1" fmla="val 13368"/>
              <a:gd name="adj2" fmla="val -69907"/>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最小催行人数が集まらなかったので、夜景ツアーはなくなってしまった。しかしどうしてもみたいのでタクシーを捕まえて割高でもいった。行ってよかった。帰りの配車も手配したが、少し手間取った。</a:t>
            </a:r>
            <a:endParaRPr kumimoji="1" lang="ja-JP" altLang="en-US" sz="1000" dirty="0">
              <a:latin typeface="Yu Gothic UI" panose="020B0500000000000000" pitchFamily="50" charset="-128"/>
              <a:ea typeface="Yu Gothic UI" panose="020B0500000000000000" pitchFamily="50" charset="-128"/>
            </a:endParaRPr>
          </a:p>
        </p:txBody>
      </p:sp>
      <p:sp>
        <p:nvSpPr>
          <p:cNvPr id="32" name="吹き出し: 四角形 31">
            <a:extLst>
              <a:ext uri="{FF2B5EF4-FFF2-40B4-BE49-F238E27FC236}">
                <a16:creationId xmlns:a16="http://schemas.microsoft.com/office/drawing/2014/main" id="{1BEC34F4-3277-415F-8BFA-741199C1438A}"/>
              </a:ext>
            </a:extLst>
          </p:cNvPr>
          <p:cNvSpPr/>
          <p:nvPr/>
        </p:nvSpPr>
        <p:spPr>
          <a:xfrm>
            <a:off x="10501636" y="3820276"/>
            <a:ext cx="392855" cy="2412221"/>
          </a:xfrm>
          <a:prstGeom prst="wedgeRectCallout">
            <a:avLst>
              <a:gd name="adj1" fmla="val -17977"/>
              <a:gd name="adj2" fmla="val -6703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dirty="0">
                <a:latin typeface="Yu Gothic UI" panose="020B0500000000000000" pitchFamily="50" charset="-128"/>
                <a:ea typeface="Yu Gothic UI" panose="020B0500000000000000" pitchFamily="50" charset="-128"/>
              </a:rPr>
              <a:t>徒歩で行ける距離でないと、飲みに行けない</a:t>
            </a:r>
            <a:endParaRPr kumimoji="1" lang="ja-JP" altLang="en-US" sz="1000" dirty="0">
              <a:latin typeface="Yu Gothic UI" panose="020B0500000000000000" pitchFamily="50" charset="-128"/>
              <a:ea typeface="Yu Gothic UI" panose="020B0500000000000000" pitchFamily="50" charset="-128"/>
            </a:endParaRPr>
          </a:p>
        </p:txBody>
      </p:sp>
      <p:sp>
        <p:nvSpPr>
          <p:cNvPr id="12" name="テキスト ボックス 11">
            <a:extLst>
              <a:ext uri="{FF2B5EF4-FFF2-40B4-BE49-F238E27FC236}">
                <a16:creationId xmlns:a16="http://schemas.microsoft.com/office/drawing/2014/main" id="{63D43E75-047E-544C-8DDB-B5246604E549}"/>
              </a:ext>
            </a:extLst>
          </p:cNvPr>
          <p:cNvSpPr txBox="1"/>
          <p:nvPr/>
        </p:nvSpPr>
        <p:spPr>
          <a:xfrm>
            <a:off x="9377420" y="404271"/>
            <a:ext cx="2416046" cy="369332"/>
          </a:xfrm>
          <a:prstGeom prst="rect">
            <a:avLst/>
          </a:prstGeom>
          <a:noFill/>
        </p:spPr>
        <p:txBody>
          <a:bodyPr wrap="none" rtlCol="0">
            <a:spAutoFit/>
          </a:bodyPr>
          <a:lstStyle/>
          <a:p>
            <a:r>
              <a:rPr kumimoji="1" lang="ja-JP" altLang="en-US"/>
              <a:t>移動時間計：</a:t>
            </a:r>
            <a:r>
              <a:rPr lang="en-US" altLang="ja-JP" dirty="0"/>
              <a:t>5</a:t>
            </a:r>
            <a:r>
              <a:rPr kumimoji="1" lang="en-US" altLang="ja-JP" dirty="0"/>
              <a:t>〜5.5H</a:t>
            </a:r>
            <a:endParaRPr kumimoji="1" lang="ja-JP" altLang="en-US"/>
          </a:p>
        </p:txBody>
      </p:sp>
      <p:sp>
        <p:nvSpPr>
          <p:cNvPr id="40" name="正方形/長方形 39">
            <a:extLst>
              <a:ext uri="{FF2B5EF4-FFF2-40B4-BE49-F238E27FC236}">
                <a16:creationId xmlns:a16="http://schemas.microsoft.com/office/drawing/2014/main" id="{357F4B42-A20C-1A4B-91E7-64CAF7DABF64}"/>
              </a:ext>
            </a:extLst>
          </p:cNvPr>
          <p:cNvSpPr/>
          <p:nvPr/>
        </p:nvSpPr>
        <p:spPr>
          <a:xfrm>
            <a:off x="3393549" y="1284629"/>
            <a:ext cx="421357"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朝食・準備（</a:t>
            </a:r>
            <a:r>
              <a:rPr lang="ja-JP" altLang="en-US" sz="1050">
                <a:latin typeface="Yu Gothic UI" panose="020B0500000000000000" pitchFamily="50" charset="-128"/>
                <a:ea typeface="Yu Gothic UI" panose="020B0500000000000000" pitchFamily="50" charset="-128"/>
              </a:rPr>
              <a:t>自宅</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295129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71AE3BC-4B69-4D63-AD02-DA3396C55F9E}"/>
              </a:ext>
            </a:extLst>
          </p:cNvPr>
          <p:cNvSpPr txBox="1"/>
          <p:nvPr/>
        </p:nvSpPr>
        <p:spPr>
          <a:xfrm>
            <a:off x="391849" y="250383"/>
            <a:ext cx="4466287" cy="338554"/>
          </a:xfrm>
          <a:prstGeom prst="rect">
            <a:avLst/>
          </a:prstGeom>
          <a:noFill/>
        </p:spPr>
        <p:txBody>
          <a:bodyPr wrap="none" rtlCol="0">
            <a:spAutoFit/>
          </a:bodyPr>
          <a:lstStyle/>
          <a:p>
            <a:r>
              <a:rPr lang="ja-JP" altLang="en-US" sz="1600" u="sng" dirty="0">
                <a:latin typeface="Yu Gothic UI" panose="020B0500000000000000" pitchFamily="50" charset="-128"/>
                <a:ea typeface="Yu Gothic UI" panose="020B0500000000000000" pitchFamily="50" charset="-128"/>
              </a:rPr>
              <a:t>事前調査</a:t>
            </a:r>
            <a:r>
              <a:rPr lang="ja-JP" altLang="en-US" sz="1600" u="sng">
                <a:latin typeface="Yu Gothic UI" panose="020B0500000000000000" pitchFamily="50" charset="-128"/>
                <a:ea typeface="Yu Gothic UI" panose="020B0500000000000000" pitchFamily="50" charset="-128"/>
              </a:rPr>
              <a:t>イメージ（観光来街者：自家用車利用）</a:t>
            </a:r>
            <a:endParaRPr lang="en-US" altLang="ja-JP" sz="1600" u="sng" dirty="0">
              <a:latin typeface="Yu Gothic UI" panose="020B0500000000000000" pitchFamily="50" charset="-128"/>
              <a:ea typeface="Yu Gothic UI" panose="020B0500000000000000" pitchFamily="50" charset="-128"/>
            </a:endParaRPr>
          </a:p>
        </p:txBody>
      </p:sp>
      <p:graphicFrame>
        <p:nvGraphicFramePr>
          <p:cNvPr id="4" name="表 4">
            <a:extLst>
              <a:ext uri="{FF2B5EF4-FFF2-40B4-BE49-F238E27FC236}">
                <a16:creationId xmlns:a16="http://schemas.microsoft.com/office/drawing/2014/main" id="{391CDC8A-C98E-40BB-B44E-D1161CF06350}"/>
              </a:ext>
            </a:extLst>
          </p:cNvPr>
          <p:cNvGraphicFramePr>
            <a:graphicFrameLocks noGrp="1"/>
          </p:cNvGraphicFramePr>
          <p:nvPr/>
        </p:nvGraphicFramePr>
        <p:xfrm>
          <a:off x="425100" y="775763"/>
          <a:ext cx="11341800" cy="5518449"/>
        </p:xfrm>
        <a:graphic>
          <a:graphicData uri="http://schemas.openxmlformats.org/drawingml/2006/table">
            <a:tbl>
              <a:tblPr firstRow="1" bandRow="1">
                <a:tableStyleId>{F5AB1C69-6EDB-4FF4-983F-18BD219EF322}</a:tableStyleId>
              </a:tblPr>
              <a:tblGrid>
                <a:gridCol w="453672">
                  <a:extLst>
                    <a:ext uri="{9D8B030D-6E8A-4147-A177-3AD203B41FA5}">
                      <a16:colId xmlns:a16="http://schemas.microsoft.com/office/drawing/2014/main" val="771764693"/>
                    </a:ext>
                  </a:extLst>
                </a:gridCol>
                <a:gridCol w="453672">
                  <a:extLst>
                    <a:ext uri="{9D8B030D-6E8A-4147-A177-3AD203B41FA5}">
                      <a16:colId xmlns:a16="http://schemas.microsoft.com/office/drawing/2014/main" val="1398395384"/>
                    </a:ext>
                  </a:extLst>
                </a:gridCol>
                <a:gridCol w="453672">
                  <a:extLst>
                    <a:ext uri="{9D8B030D-6E8A-4147-A177-3AD203B41FA5}">
                      <a16:colId xmlns:a16="http://schemas.microsoft.com/office/drawing/2014/main" val="1672688303"/>
                    </a:ext>
                  </a:extLst>
                </a:gridCol>
                <a:gridCol w="453672">
                  <a:extLst>
                    <a:ext uri="{9D8B030D-6E8A-4147-A177-3AD203B41FA5}">
                      <a16:colId xmlns:a16="http://schemas.microsoft.com/office/drawing/2014/main" val="2971603830"/>
                    </a:ext>
                  </a:extLst>
                </a:gridCol>
                <a:gridCol w="453672">
                  <a:extLst>
                    <a:ext uri="{9D8B030D-6E8A-4147-A177-3AD203B41FA5}">
                      <a16:colId xmlns:a16="http://schemas.microsoft.com/office/drawing/2014/main" val="2094897956"/>
                    </a:ext>
                  </a:extLst>
                </a:gridCol>
                <a:gridCol w="453672">
                  <a:extLst>
                    <a:ext uri="{9D8B030D-6E8A-4147-A177-3AD203B41FA5}">
                      <a16:colId xmlns:a16="http://schemas.microsoft.com/office/drawing/2014/main" val="70902170"/>
                    </a:ext>
                  </a:extLst>
                </a:gridCol>
                <a:gridCol w="453672">
                  <a:extLst>
                    <a:ext uri="{9D8B030D-6E8A-4147-A177-3AD203B41FA5}">
                      <a16:colId xmlns:a16="http://schemas.microsoft.com/office/drawing/2014/main" val="1196783751"/>
                    </a:ext>
                  </a:extLst>
                </a:gridCol>
                <a:gridCol w="453672">
                  <a:extLst>
                    <a:ext uri="{9D8B030D-6E8A-4147-A177-3AD203B41FA5}">
                      <a16:colId xmlns:a16="http://schemas.microsoft.com/office/drawing/2014/main" val="2380344260"/>
                    </a:ext>
                  </a:extLst>
                </a:gridCol>
                <a:gridCol w="453672">
                  <a:extLst>
                    <a:ext uri="{9D8B030D-6E8A-4147-A177-3AD203B41FA5}">
                      <a16:colId xmlns:a16="http://schemas.microsoft.com/office/drawing/2014/main" val="463915577"/>
                    </a:ext>
                  </a:extLst>
                </a:gridCol>
                <a:gridCol w="453672">
                  <a:extLst>
                    <a:ext uri="{9D8B030D-6E8A-4147-A177-3AD203B41FA5}">
                      <a16:colId xmlns:a16="http://schemas.microsoft.com/office/drawing/2014/main" val="3834915124"/>
                    </a:ext>
                  </a:extLst>
                </a:gridCol>
                <a:gridCol w="453672">
                  <a:extLst>
                    <a:ext uri="{9D8B030D-6E8A-4147-A177-3AD203B41FA5}">
                      <a16:colId xmlns:a16="http://schemas.microsoft.com/office/drawing/2014/main" val="3106050363"/>
                    </a:ext>
                  </a:extLst>
                </a:gridCol>
                <a:gridCol w="453672">
                  <a:extLst>
                    <a:ext uri="{9D8B030D-6E8A-4147-A177-3AD203B41FA5}">
                      <a16:colId xmlns:a16="http://schemas.microsoft.com/office/drawing/2014/main" val="3371019158"/>
                    </a:ext>
                  </a:extLst>
                </a:gridCol>
                <a:gridCol w="453672">
                  <a:extLst>
                    <a:ext uri="{9D8B030D-6E8A-4147-A177-3AD203B41FA5}">
                      <a16:colId xmlns:a16="http://schemas.microsoft.com/office/drawing/2014/main" val="2874124761"/>
                    </a:ext>
                  </a:extLst>
                </a:gridCol>
                <a:gridCol w="453672">
                  <a:extLst>
                    <a:ext uri="{9D8B030D-6E8A-4147-A177-3AD203B41FA5}">
                      <a16:colId xmlns:a16="http://schemas.microsoft.com/office/drawing/2014/main" val="3661903308"/>
                    </a:ext>
                  </a:extLst>
                </a:gridCol>
                <a:gridCol w="453672">
                  <a:extLst>
                    <a:ext uri="{9D8B030D-6E8A-4147-A177-3AD203B41FA5}">
                      <a16:colId xmlns:a16="http://schemas.microsoft.com/office/drawing/2014/main" val="3502494219"/>
                    </a:ext>
                  </a:extLst>
                </a:gridCol>
                <a:gridCol w="453672">
                  <a:extLst>
                    <a:ext uri="{9D8B030D-6E8A-4147-A177-3AD203B41FA5}">
                      <a16:colId xmlns:a16="http://schemas.microsoft.com/office/drawing/2014/main" val="537895317"/>
                    </a:ext>
                  </a:extLst>
                </a:gridCol>
                <a:gridCol w="453672">
                  <a:extLst>
                    <a:ext uri="{9D8B030D-6E8A-4147-A177-3AD203B41FA5}">
                      <a16:colId xmlns:a16="http://schemas.microsoft.com/office/drawing/2014/main" val="4256194940"/>
                    </a:ext>
                  </a:extLst>
                </a:gridCol>
                <a:gridCol w="453672">
                  <a:extLst>
                    <a:ext uri="{9D8B030D-6E8A-4147-A177-3AD203B41FA5}">
                      <a16:colId xmlns:a16="http://schemas.microsoft.com/office/drawing/2014/main" val="4101887400"/>
                    </a:ext>
                  </a:extLst>
                </a:gridCol>
                <a:gridCol w="453672">
                  <a:extLst>
                    <a:ext uri="{9D8B030D-6E8A-4147-A177-3AD203B41FA5}">
                      <a16:colId xmlns:a16="http://schemas.microsoft.com/office/drawing/2014/main" val="934303595"/>
                    </a:ext>
                  </a:extLst>
                </a:gridCol>
                <a:gridCol w="453672">
                  <a:extLst>
                    <a:ext uri="{9D8B030D-6E8A-4147-A177-3AD203B41FA5}">
                      <a16:colId xmlns:a16="http://schemas.microsoft.com/office/drawing/2014/main" val="48279524"/>
                    </a:ext>
                  </a:extLst>
                </a:gridCol>
                <a:gridCol w="453672">
                  <a:extLst>
                    <a:ext uri="{9D8B030D-6E8A-4147-A177-3AD203B41FA5}">
                      <a16:colId xmlns:a16="http://schemas.microsoft.com/office/drawing/2014/main" val="3837510257"/>
                    </a:ext>
                  </a:extLst>
                </a:gridCol>
                <a:gridCol w="453672">
                  <a:extLst>
                    <a:ext uri="{9D8B030D-6E8A-4147-A177-3AD203B41FA5}">
                      <a16:colId xmlns:a16="http://schemas.microsoft.com/office/drawing/2014/main" val="28430713"/>
                    </a:ext>
                  </a:extLst>
                </a:gridCol>
                <a:gridCol w="453672">
                  <a:extLst>
                    <a:ext uri="{9D8B030D-6E8A-4147-A177-3AD203B41FA5}">
                      <a16:colId xmlns:a16="http://schemas.microsoft.com/office/drawing/2014/main" val="1366244744"/>
                    </a:ext>
                  </a:extLst>
                </a:gridCol>
                <a:gridCol w="453672">
                  <a:extLst>
                    <a:ext uri="{9D8B030D-6E8A-4147-A177-3AD203B41FA5}">
                      <a16:colId xmlns:a16="http://schemas.microsoft.com/office/drawing/2014/main" val="770677258"/>
                    </a:ext>
                  </a:extLst>
                </a:gridCol>
                <a:gridCol w="453672">
                  <a:extLst>
                    <a:ext uri="{9D8B030D-6E8A-4147-A177-3AD203B41FA5}">
                      <a16:colId xmlns:a16="http://schemas.microsoft.com/office/drawing/2014/main" val="2865089204"/>
                    </a:ext>
                  </a:extLst>
                </a:gridCol>
              </a:tblGrid>
              <a:tr h="351057">
                <a:tc>
                  <a:txBody>
                    <a:bodyPr/>
                    <a:lstStyle/>
                    <a:p>
                      <a:r>
                        <a:rPr kumimoji="1" lang="ja-JP" altLang="en-US" sz="1000" dirty="0">
                          <a:latin typeface="Yu Gothic UI" panose="020B0500000000000000" pitchFamily="50" charset="-128"/>
                          <a:ea typeface="Yu Gothic UI" panose="020B0500000000000000" pitchFamily="50" charset="-128"/>
                        </a:rPr>
                        <a:t>時刻</a:t>
                      </a: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23</a:t>
                      </a:r>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行動・場所</a:t>
                      </a:r>
                    </a:p>
                  </a:txBody>
                  <a:tcPr vert="eaVert"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困ること</a:t>
                      </a: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
        <p:nvSpPr>
          <p:cNvPr id="2" name="正方形/長方形 1">
            <a:extLst>
              <a:ext uri="{FF2B5EF4-FFF2-40B4-BE49-F238E27FC236}">
                <a16:creationId xmlns:a16="http://schemas.microsoft.com/office/drawing/2014/main" id="{20BB17F5-B6D0-4D4F-821F-0AA9529D6C2D}"/>
              </a:ext>
            </a:extLst>
          </p:cNvPr>
          <p:cNvSpPr/>
          <p:nvPr/>
        </p:nvSpPr>
        <p:spPr>
          <a:xfrm>
            <a:off x="883329" y="1284646"/>
            <a:ext cx="3130655" cy="2200451"/>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就寝</a:t>
            </a:r>
            <a:r>
              <a:rPr lang="ja-JP" altLang="en-US" sz="1050" dirty="0">
                <a:latin typeface="Yu Gothic UI" panose="020B0500000000000000" pitchFamily="50" charset="-128"/>
                <a:ea typeface="Yu Gothic UI" panose="020B0500000000000000" pitchFamily="50" charset="-128"/>
              </a:rPr>
              <a:t>（宿）</a:t>
            </a:r>
            <a:endParaRPr kumimoji="1" lang="en-US" altLang="ja-JP" sz="1050" dirty="0">
              <a:latin typeface="Yu Gothic UI" panose="020B0500000000000000" pitchFamily="50" charset="-128"/>
              <a:ea typeface="Yu Gothic UI" panose="020B0500000000000000" pitchFamily="50" charset="-128"/>
            </a:endParaRPr>
          </a:p>
        </p:txBody>
      </p:sp>
      <p:sp>
        <p:nvSpPr>
          <p:cNvPr id="5" name="正方形/長方形 4">
            <a:extLst>
              <a:ext uri="{FF2B5EF4-FFF2-40B4-BE49-F238E27FC236}">
                <a16:creationId xmlns:a16="http://schemas.microsoft.com/office/drawing/2014/main" id="{E29DA257-4BD4-48A4-8375-7601FEB9D5EF}"/>
              </a:ext>
            </a:extLst>
          </p:cNvPr>
          <p:cNvSpPr/>
          <p:nvPr/>
        </p:nvSpPr>
        <p:spPr>
          <a:xfrm>
            <a:off x="4081135" y="1284646"/>
            <a:ext cx="392855"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朝温泉</a:t>
            </a:r>
            <a:r>
              <a:rPr lang="ja-JP" altLang="en-US" sz="1050" dirty="0">
                <a:latin typeface="Yu Gothic UI" panose="020B0500000000000000" pitchFamily="50" charset="-128"/>
                <a:ea typeface="Yu Gothic UI" panose="020B0500000000000000" pitchFamily="50" charset="-128"/>
              </a:rPr>
              <a:t>（宿）</a:t>
            </a:r>
            <a:endParaRPr kumimoji="1" lang="en-US" altLang="ja-JP" sz="1050" dirty="0">
              <a:latin typeface="Yu Gothic UI" panose="020B0500000000000000" pitchFamily="50" charset="-128"/>
              <a:ea typeface="Yu Gothic UI" panose="020B0500000000000000" pitchFamily="50" charset="-128"/>
            </a:endParaRPr>
          </a:p>
        </p:txBody>
      </p:sp>
      <p:sp>
        <p:nvSpPr>
          <p:cNvPr id="6" name="正方形/長方形 5">
            <a:extLst>
              <a:ext uri="{FF2B5EF4-FFF2-40B4-BE49-F238E27FC236}">
                <a16:creationId xmlns:a16="http://schemas.microsoft.com/office/drawing/2014/main" id="{467B42F8-E4CC-4FCE-8294-F00272AB8AA2}"/>
              </a:ext>
            </a:extLst>
          </p:cNvPr>
          <p:cNvSpPr/>
          <p:nvPr/>
        </p:nvSpPr>
        <p:spPr>
          <a:xfrm>
            <a:off x="4518147" y="1284646"/>
            <a:ext cx="207026"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朝食（宿）</a:t>
            </a:r>
          </a:p>
        </p:txBody>
      </p:sp>
      <p:sp>
        <p:nvSpPr>
          <p:cNvPr id="7" name="正方形/長方形 6">
            <a:extLst>
              <a:ext uri="{FF2B5EF4-FFF2-40B4-BE49-F238E27FC236}">
                <a16:creationId xmlns:a16="http://schemas.microsoft.com/office/drawing/2014/main" id="{060D079F-38CA-4DD0-9C3C-D3462703F0A9}"/>
              </a:ext>
            </a:extLst>
          </p:cNvPr>
          <p:cNvSpPr/>
          <p:nvPr/>
        </p:nvSpPr>
        <p:spPr>
          <a:xfrm>
            <a:off x="4762846" y="1284645"/>
            <a:ext cx="399014"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徒歩移動</a:t>
            </a:r>
            <a:r>
              <a:rPr kumimoji="1" lang="ja-JP" altLang="en-US" sz="1050" dirty="0">
                <a:latin typeface="Yu Gothic UI" panose="020B0500000000000000" pitchFamily="50" charset="-128"/>
                <a:ea typeface="Yu Gothic UI" panose="020B0500000000000000" pitchFamily="50" charset="-128"/>
              </a:rPr>
              <a:t>（宿</a:t>
            </a:r>
            <a:r>
              <a:rPr kumimoji="1" lang="ja-JP" altLang="en-US" sz="1050">
                <a:latin typeface="Yu Gothic UI" panose="020B0500000000000000" pitchFamily="50" charset="-128"/>
                <a:ea typeface="Yu Gothic UI" panose="020B0500000000000000" pitchFamily="50" charset="-128"/>
              </a:rPr>
              <a:t>→観光案内所→宿）</a:t>
            </a:r>
            <a:endParaRPr kumimoji="1" lang="ja-JP" altLang="en-US" sz="1050" dirty="0">
              <a:latin typeface="Yu Gothic UI" panose="020B0500000000000000" pitchFamily="50" charset="-128"/>
              <a:ea typeface="Yu Gothic UI" panose="020B0500000000000000" pitchFamily="50" charset="-128"/>
            </a:endParaRPr>
          </a:p>
        </p:txBody>
      </p:sp>
      <p:sp>
        <p:nvSpPr>
          <p:cNvPr id="8" name="正方形/長方形 7">
            <a:extLst>
              <a:ext uri="{FF2B5EF4-FFF2-40B4-BE49-F238E27FC236}">
                <a16:creationId xmlns:a16="http://schemas.microsoft.com/office/drawing/2014/main" id="{CACC93F6-7A8C-4B2A-9715-49C36D88B0F5}"/>
              </a:ext>
            </a:extLst>
          </p:cNvPr>
          <p:cNvSpPr/>
          <p:nvPr/>
        </p:nvSpPr>
        <p:spPr>
          <a:xfrm>
            <a:off x="6357914" y="1284646"/>
            <a:ext cx="392855"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昼食</a:t>
            </a:r>
            <a:r>
              <a:rPr kumimoji="1" lang="ja-JP" altLang="en-US" sz="1050">
                <a:latin typeface="Yu Gothic UI" panose="020B0500000000000000" pitchFamily="50" charset="-128"/>
                <a:ea typeface="Yu Gothic UI" panose="020B0500000000000000" pitchFamily="50" charset="-128"/>
              </a:rPr>
              <a:t>（</a:t>
            </a:r>
            <a:r>
              <a:rPr lang="ja-JP" altLang="en-US" sz="1050">
                <a:latin typeface="Yu Gothic UI" panose="020B0500000000000000" pitchFamily="50" charset="-128"/>
                <a:ea typeface="Yu Gothic UI" panose="020B0500000000000000" pitchFamily="50" charset="-128"/>
              </a:rPr>
              <a:t>繁華街</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14" name="正方形/長方形 13">
            <a:extLst>
              <a:ext uri="{FF2B5EF4-FFF2-40B4-BE49-F238E27FC236}">
                <a16:creationId xmlns:a16="http://schemas.microsoft.com/office/drawing/2014/main" id="{0AF6CF27-6110-4017-B519-EE930DC67F5C}"/>
              </a:ext>
            </a:extLst>
          </p:cNvPr>
          <p:cNvSpPr/>
          <p:nvPr/>
        </p:nvSpPr>
        <p:spPr>
          <a:xfrm>
            <a:off x="5206292" y="1284644"/>
            <a:ext cx="176958"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車移動（宿→城跡）</a:t>
            </a:r>
            <a:endParaRPr kumimoji="1" lang="ja-JP" altLang="en-US" sz="1050" dirty="0">
              <a:latin typeface="Yu Gothic UI" panose="020B0500000000000000" pitchFamily="50" charset="-128"/>
              <a:ea typeface="Yu Gothic UI" panose="020B0500000000000000" pitchFamily="50" charset="-128"/>
            </a:endParaRPr>
          </a:p>
        </p:txBody>
      </p:sp>
      <p:sp>
        <p:nvSpPr>
          <p:cNvPr id="20" name="正方形/長方形 19">
            <a:extLst>
              <a:ext uri="{FF2B5EF4-FFF2-40B4-BE49-F238E27FC236}">
                <a16:creationId xmlns:a16="http://schemas.microsoft.com/office/drawing/2014/main" id="{0BC2138F-1281-47E2-978D-6B9AF52A6932}"/>
              </a:ext>
            </a:extLst>
          </p:cNvPr>
          <p:cNvSpPr/>
          <p:nvPr/>
        </p:nvSpPr>
        <p:spPr>
          <a:xfrm>
            <a:off x="9290140" y="1284641"/>
            <a:ext cx="368000"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夕食（レストラン）</a:t>
            </a:r>
            <a:endParaRPr kumimoji="1" lang="ja-JP" altLang="en-US" sz="1050" dirty="0">
              <a:latin typeface="Yu Gothic UI" panose="020B0500000000000000" pitchFamily="50" charset="-128"/>
              <a:ea typeface="Yu Gothic UI" panose="020B0500000000000000" pitchFamily="50" charset="-128"/>
            </a:endParaRPr>
          </a:p>
        </p:txBody>
      </p:sp>
      <p:sp>
        <p:nvSpPr>
          <p:cNvPr id="25" name="正方形/長方形 24">
            <a:extLst>
              <a:ext uri="{FF2B5EF4-FFF2-40B4-BE49-F238E27FC236}">
                <a16:creationId xmlns:a16="http://schemas.microsoft.com/office/drawing/2014/main" id="{A878EF93-A014-4614-9711-403BD5A937B4}"/>
              </a:ext>
            </a:extLst>
          </p:cNvPr>
          <p:cNvSpPr/>
          <p:nvPr/>
        </p:nvSpPr>
        <p:spPr>
          <a:xfrm>
            <a:off x="11099559" y="1284637"/>
            <a:ext cx="190995"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温泉</a:t>
            </a:r>
            <a:r>
              <a:rPr lang="ja-JP" altLang="en-US" sz="1050" dirty="0">
                <a:latin typeface="Yu Gothic UI" panose="020B0500000000000000" pitchFamily="50" charset="-128"/>
                <a:ea typeface="Yu Gothic UI" panose="020B0500000000000000" pitchFamily="50" charset="-128"/>
              </a:rPr>
              <a:t>（宿）</a:t>
            </a:r>
            <a:endParaRPr kumimoji="1" lang="en-US" altLang="ja-JP" sz="1050" dirty="0">
              <a:latin typeface="Yu Gothic UI" panose="020B0500000000000000" pitchFamily="50" charset="-128"/>
              <a:ea typeface="Yu Gothic UI" panose="020B0500000000000000" pitchFamily="50" charset="-128"/>
            </a:endParaRPr>
          </a:p>
        </p:txBody>
      </p:sp>
      <p:sp>
        <p:nvSpPr>
          <p:cNvPr id="26" name="吹き出し: 四角形 25">
            <a:extLst>
              <a:ext uri="{FF2B5EF4-FFF2-40B4-BE49-F238E27FC236}">
                <a16:creationId xmlns:a16="http://schemas.microsoft.com/office/drawing/2014/main" id="{60D4CF21-B251-4A8C-A1D6-6686449F5104}"/>
              </a:ext>
            </a:extLst>
          </p:cNvPr>
          <p:cNvSpPr/>
          <p:nvPr/>
        </p:nvSpPr>
        <p:spPr>
          <a:xfrm>
            <a:off x="5137227" y="3820285"/>
            <a:ext cx="404569" cy="2412221"/>
          </a:xfrm>
          <a:prstGeom prst="wedgeRectCallout">
            <a:avLst>
              <a:gd name="adj1" fmla="val 432"/>
              <a:gd name="adj2" fmla="val -64636"/>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お城に到着したが、駐車場がよくわからなかったが、看板で発見して停める。</a:t>
            </a:r>
            <a:endParaRPr kumimoji="1" lang="ja-JP" altLang="en-US" sz="1000" dirty="0">
              <a:latin typeface="Yu Gothic UI" panose="020B0500000000000000" pitchFamily="50" charset="-128"/>
              <a:ea typeface="Yu Gothic UI" panose="020B0500000000000000" pitchFamily="50" charset="-128"/>
            </a:endParaRPr>
          </a:p>
        </p:txBody>
      </p:sp>
      <p:sp>
        <p:nvSpPr>
          <p:cNvPr id="31" name="吹き出し: 四角形 30">
            <a:extLst>
              <a:ext uri="{FF2B5EF4-FFF2-40B4-BE49-F238E27FC236}">
                <a16:creationId xmlns:a16="http://schemas.microsoft.com/office/drawing/2014/main" id="{5D422AF4-CEE5-4B6B-8067-E34FABF774B7}"/>
              </a:ext>
            </a:extLst>
          </p:cNvPr>
          <p:cNvSpPr/>
          <p:nvPr/>
        </p:nvSpPr>
        <p:spPr>
          <a:xfrm>
            <a:off x="4197653" y="3820277"/>
            <a:ext cx="826778" cy="2412221"/>
          </a:xfrm>
          <a:prstGeom prst="wedgeRectCallout">
            <a:avLst>
              <a:gd name="adj1" fmla="val 47133"/>
              <a:gd name="adj2" fmla="val -6751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スマホで情報も大まかに手に入るが本当に良いか分からないので、散歩がてら地元の人に直接オススメの場所を聞く。なるべく早く動きたいので</a:t>
            </a:r>
            <a:r>
              <a:rPr lang="en-US" altLang="ja-JP" sz="1000" dirty="0">
                <a:latin typeface="Yu Gothic UI" panose="020B0500000000000000" pitchFamily="50" charset="-128"/>
                <a:ea typeface="Yu Gothic UI" panose="020B0500000000000000" pitchFamily="50" charset="-128"/>
              </a:rPr>
              <a:t>9</a:t>
            </a:r>
            <a:r>
              <a:rPr lang="ja-JP" altLang="en-US" sz="1000">
                <a:latin typeface="Yu Gothic UI" panose="020B0500000000000000" pitchFamily="50" charset="-128"/>
                <a:ea typeface="Yu Gothic UI" panose="020B0500000000000000" pitchFamily="50" charset="-128"/>
              </a:rPr>
              <a:t>時開館と共に来訪。</a:t>
            </a:r>
            <a:endParaRPr kumimoji="1" lang="en-US" altLang="ja-JP" sz="1000" dirty="0">
              <a:latin typeface="Yu Gothic UI" panose="020B0500000000000000" pitchFamily="50" charset="-128"/>
              <a:ea typeface="Yu Gothic UI" panose="020B0500000000000000" pitchFamily="50" charset="-128"/>
            </a:endParaRPr>
          </a:p>
        </p:txBody>
      </p:sp>
      <p:sp>
        <p:nvSpPr>
          <p:cNvPr id="32" name="吹き出し: 四角形 31">
            <a:extLst>
              <a:ext uri="{FF2B5EF4-FFF2-40B4-BE49-F238E27FC236}">
                <a16:creationId xmlns:a16="http://schemas.microsoft.com/office/drawing/2014/main" id="{1BEC34F4-3277-415F-8BFA-741199C1438A}"/>
              </a:ext>
            </a:extLst>
          </p:cNvPr>
          <p:cNvSpPr/>
          <p:nvPr/>
        </p:nvSpPr>
        <p:spPr>
          <a:xfrm>
            <a:off x="9501131" y="3820281"/>
            <a:ext cx="281761" cy="2412221"/>
          </a:xfrm>
          <a:prstGeom prst="wedgeRectCallout">
            <a:avLst>
              <a:gd name="adj1" fmla="val -27712"/>
              <a:gd name="adj2" fmla="val -68947"/>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飲みたいけど我慢。</a:t>
            </a:r>
            <a:endParaRPr kumimoji="1" lang="ja-JP" altLang="en-US" sz="1000" dirty="0">
              <a:latin typeface="Yu Gothic UI" panose="020B0500000000000000" pitchFamily="50" charset="-128"/>
              <a:ea typeface="Yu Gothic UI" panose="020B0500000000000000" pitchFamily="50" charset="-128"/>
            </a:endParaRPr>
          </a:p>
        </p:txBody>
      </p:sp>
      <p:sp>
        <p:nvSpPr>
          <p:cNvPr id="36" name="フッター プレースホルダー 35">
            <a:extLst>
              <a:ext uri="{FF2B5EF4-FFF2-40B4-BE49-F238E27FC236}">
                <a16:creationId xmlns:a16="http://schemas.microsoft.com/office/drawing/2014/main" id="{FBBC674C-90B5-AB49-A690-D9DF1B3922E7}"/>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37" name="スライド番号プレースホルダー 36">
            <a:extLst>
              <a:ext uri="{FF2B5EF4-FFF2-40B4-BE49-F238E27FC236}">
                <a16:creationId xmlns:a16="http://schemas.microsoft.com/office/drawing/2014/main" id="{622BDCAC-C1D3-2943-8C52-59DB296E39AD}"/>
              </a:ext>
            </a:extLst>
          </p:cNvPr>
          <p:cNvSpPr>
            <a:spLocks noGrp="1"/>
          </p:cNvSpPr>
          <p:nvPr>
            <p:ph type="sldNum" sz="quarter" idx="12"/>
          </p:nvPr>
        </p:nvSpPr>
        <p:spPr/>
        <p:txBody>
          <a:bodyPr/>
          <a:lstStyle/>
          <a:p>
            <a:fld id="{C609E02A-ED16-4A82-A0A3-A99A8EEC203D}" type="slidenum">
              <a:rPr lang="ja-JP" altLang="en-US" smtClean="0"/>
              <a:pPr/>
              <a:t>21</a:t>
            </a:fld>
            <a:endParaRPr lang="ja-JP" altLang="en-US">
              <a:latin typeface="Yu Gothic UI" panose="020B0500000000000000" pitchFamily="34" charset="-128"/>
              <a:ea typeface="Yu Gothic UI" panose="020B0500000000000000" pitchFamily="34" charset="-128"/>
            </a:endParaRPr>
          </a:p>
        </p:txBody>
      </p:sp>
      <p:sp>
        <p:nvSpPr>
          <p:cNvPr id="38" name="吹き出し: 四角形 30">
            <a:extLst>
              <a:ext uri="{FF2B5EF4-FFF2-40B4-BE49-F238E27FC236}">
                <a16:creationId xmlns:a16="http://schemas.microsoft.com/office/drawing/2014/main" id="{BA482A4D-DBB0-A24B-A64D-16F5A1869285}"/>
              </a:ext>
            </a:extLst>
          </p:cNvPr>
          <p:cNvSpPr/>
          <p:nvPr/>
        </p:nvSpPr>
        <p:spPr>
          <a:xfrm>
            <a:off x="988500" y="3820279"/>
            <a:ext cx="691622" cy="2412221"/>
          </a:xfrm>
          <a:prstGeom prst="wedgeRectCallout">
            <a:avLst>
              <a:gd name="adj1" fmla="val -17977"/>
              <a:gd name="adj2" fmla="val -6703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温泉街まである程度高速道路で近づけること、現地でもできる限り色々見て回りたいので自家用車で行く。</a:t>
            </a:r>
            <a:endParaRPr kumimoji="1" lang="en-US" altLang="ja-JP" sz="1000" dirty="0">
              <a:latin typeface="Yu Gothic UI" panose="020B0500000000000000" pitchFamily="50" charset="-128"/>
              <a:ea typeface="Yu Gothic UI" panose="020B0500000000000000" pitchFamily="50" charset="-128"/>
            </a:endParaRPr>
          </a:p>
        </p:txBody>
      </p:sp>
      <p:sp>
        <p:nvSpPr>
          <p:cNvPr id="39" name="正方形/長方形 38">
            <a:extLst>
              <a:ext uri="{FF2B5EF4-FFF2-40B4-BE49-F238E27FC236}">
                <a16:creationId xmlns:a16="http://schemas.microsoft.com/office/drawing/2014/main" id="{1782314A-ECC6-0145-A1D0-12BE77380A9A}"/>
              </a:ext>
            </a:extLst>
          </p:cNvPr>
          <p:cNvSpPr/>
          <p:nvPr/>
        </p:nvSpPr>
        <p:spPr>
          <a:xfrm>
            <a:off x="6109292" y="1284635"/>
            <a:ext cx="176958"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徒歩移動</a:t>
            </a:r>
            <a:r>
              <a:rPr lang="ja-JP" altLang="en-US" sz="1050">
                <a:latin typeface="Yu Gothic UI" panose="020B0500000000000000" pitchFamily="50" charset="-128"/>
                <a:ea typeface="Yu Gothic UI" panose="020B0500000000000000" pitchFamily="50" charset="-128"/>
              </a:rPr>
              <a:t>（城跡→繁華街</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40" name="正方形/長方形 39">
            <a:extLst>
              <a:ext uri="{FF2B5EF4-FFF2-40B4-BE49-F238E27FC236}">
                <a16:creationId xmlns:a16="http://schemas.microsoft.com/office/drawing/2014/main" id="{19666A9F-9E72-644E-8C01-0C9C02044D3F}"/>
              </a:ext>
            </a:extLst>
          </p:cNvPr>
          <p:cNvSpPr/>
          <p:nvPr/>
        </p:nvSpPr>
        <p:spPr>
          <a:xfrm>
            <a:off x="7708569" y="1284634"/>
            <a:ext cx="176958"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車移動（城跡→博物館</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42" name="正方形/長方形 41">
            <a:extLst>
              <a:ext uri="{FF2B5EF4-FFF2-40B4-BE49-F238E27FC236}">
                <a16:creationId xmlns:a16="http://schemas.microsoft.com/office/drawing/2014/main" id="{F7FCDA3C-5B8C-0440-9498-04BE7C88CAF4}"/>
              </a:ext>
            </a:extLst>
          </p:cNvPr>
          <p:cNvSpPr/>
          <p:nvPr/>
        </p:nvSpPr>
        <p:spPr>
          <a:xfrm>
            <a:off x="8395094" y="1284633"/>
            <a:ext cx="203740"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（博物館→美術館</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44" name="正方形/長方形 43">
            <a:extLst>
              <a:ext uri="{FF2B5EF4-FFF2-40B4-BE49-F238E27FC236}">
                <a16:creationId xmlns:a16="http://schemas.microsoft.com/office/drawing/2014/main" id="{3DBFF2EE-8BFF-5C44-9194-5A596819245B}"/>
              </a:ext>
            </a:extLst>
          </p:cNvPr>
          <p:cNvSpPr/>
          <p:nvPr/>
        </p:nvSpPr>
        <p:spPr>
          <a:xfrm>
            <a:off x="10439487" y="1284628"/>
            <a:ext cx="622820"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夜飲み（温泉街）</a:t>
            </a:r>
            <a:endParaRPr kumimoji="1" lang="ja-JP" altLang="en-US" sz="1050" dirty="0">
              <a:latin typeface="Yu Gothic UI" panose="020B0500000000000000" pitchFamily="50" charset="-128"/>
              <a:ea typeface="Yu Gothic UI" panose="020B0500000000000000" pitchFamily="50" charset="-128"/>
            </a:endParaRPr>
          </a:p>
        </p:txBody>
      </p:sp>
      <p:sp>
        <p:nvSpPr>
          <p:cNvPr id="46" name="吹き出し: 四角形 31">
            <a:extLst>
              <a:ext uri="{FF2B5EF4-FFF2-40B4-BE49-F238E27FC236}">
                <a16:creationId xmlns:a16="http://schemas.microsoft.com/office/drawing/2014/main" id="{EE2D360B-5EF0-D444-A1FB-0CF4CADEDD58}"/>
              </a:ext>
            </a:extLst>
          </p:cNvPr>
          <p:cNvSpPr/>
          <p:nvPr/>
        </p:nvSpPr>
        <p:spPr>
          <a:xfrm>
            <a:off x="10493008" y="3820277"/>
            <a:ext cx="441971" cy="2412221"/>
          </a:xfrm>
          <a:prstGeom prst="wedgeRectCallout">
            <a:avLst>
              <a:gd name="adj1" fmla="val 13368"/>
              <a:gd name="adj2" fmla="val -69907"/>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やっとお酒が飲める！徒歩圏内でお店を探して入る。</a:t>
            </a:r>
            <a:endParaRPr kumimoji="1" lang="en-US" altLang="ja-JP" sz="1000" dirty="0">
              <a:latin typeface="Yu Gothic UI" panose="020B0500000000000000" pitchFamily="50" charset="-128"/>
              <a:ea typeface="Yu Gothic UI" panose="020B0500000000000000" pitchFamily="50" charset="-128"/>
            </a:endParaRPr>
          </a:p>
        </p:txBody>
      </p:sp>
      <p:sp>
        <p:nvSpPr>
          <p:cNvPr id="47" name="正方形/長方形 46">
            <a:extLst>
              <a:ext uri="{FF2B5EF4-FFF2-40B4-BE49-F238E27FC236}">
                <a16:creationId xmlns:a16="http://schemas.microsoft.com/office/drawing/2014/main" id="{0D782202-FE1E-3546-BF99-EDEE5D76D79D}"/>
              </a:ext>
            </a:extLst>
          </p:cNvPr>
          <p:cNvSpPr/>
          <p:nvPr/>
        </p:nvSpPr>
        <p:spPr>
          <a:xfrm>
            <a:off x="5456059" y="1284630"/>
            <a:ext cx="620952"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見学（城跡）</a:t>
            </a:r>
            <a:endParaRPr kumimoji="1" lang="ja-JP" altLang="en-US" sz="1050" dirty="0">
              <a:latin typeface="Yu Gothic UI" panose="020B0500000000000000" pitchFamily="50" charset="-128"/>
              <a:ea typeface="Yu Gothic UI" panose="020B0500000000000000" pitchFamily="50" charset="-128"/>
            </a:endParaRPr>
          </a:p>
        </p:txBody>
      </p:sp>
      <p:sp>
        <p:nvSpPr>
          <p:cNvPr id="49" name="正方形/長方形 48">
            <a:extLst>
              <a:ext uri="{FF2B5EF4-FFF2-40B4-BE49-F238E27FC236}">
                <a16:creationId xmlns:a16="http://schemas.microsoft.com/office/drawing/2014/main" id="{91BD171F-68ED-4748-950F-17E2AE0A32A7}"/>
              </a:ext>
            </a:extLst>
          </p:cNvPr>
          <p:cNvSpPr/>
          <p:nvPr/>
        </p:nvSpPr>
        <p:spPr>
          <a:xfrm>
            <a:off x="5460225" y="1284630"/>
            <a:ext cx="616786"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観光（城跡）</a:t>
            </a:r>
            <a:endParaRPr kumimoji="1" lang="en-US" altLang="ja-JP" sz="1050" dirty="0">
              <a:latin typeface="Yu Gothic UI" panose="020B0500000000000000" pitchFamily="50" charset="-128"/>
              <a:ea typeface="Yu Gothic UI" panose="020B0500000000000000" pitchFamily="50" charset="-128"/>
            </a:endParaRPr>
          </a:p>
        </p:txBody>
      </p:sp>
      <p:sp>
        <p:nvSpPr>
          <p:cNvPr id="51" name="正方形/長方形 50">
            <a:extLst>
              <a:ext uri="{FF2B5EF4-FFF2-40B4-BE49-F238E27FC236}">
                <a16:creationId xmlns:a16="http://schemas.microsoft.com/office/drawing/2014/main" id="{0341C496-B277-2D48-A203-A36748CE6BBC}"/>
              </a:ext>
            </a:extLst>
          </p:cNvPr>
          <p:cNvSpPr/>
          <p:nvPr/>
        </p:nvSpPr>
        <p:spPr>
          <a:xfrm>
            <a:off x="6818294" y="1284629"/>
            <a:ext cx="623784"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散策・食べ歩き（繁華街）</a:t>
            </a:r>
            <a:endParaRPr lang="en-US" altLang="ja-JP" sz="1050" dirty="0">
              <a:latin typeface="Yu Gothic UI" panose="020B0500000000000000" pitchFamily="50" charset="-128"/>
              <a:ea typeface="Yu Gothic UI" panose="020B0500000000000000" pitchFamily="50" charset="-128"/>
            </a:endParaRPr>
          </a:p>
        </p:txBody>
      </p:sp>
      <p:sp>
        <p:nvSpPr>
          <p:cNvPr id="33" name="吹き出し: 四角形 32">
            <a:extLst>
              <a:ext uri="{FF2B5EF4-FFF2-40B4-BE49-F238E27FC236}">
                <a16:creationId xmlns:a16="http://schemas.microsoft.com/office/drawing/2014/main" id="{99B8055C-3E4E-4A83-98D4-8C37C7418920}"/>
              </a:ext>
            </a:extLst>
          </p:cNvPr>
          <p:cNvSpPr/>
          <p:nvPr/>
        </p:nvSpPr>
        <p:spPr>
          <a:xfrm>
            <a:off x="5641740" y="3820279"/>
            <a:ext cx="808334" cy="2412221"/>
          </a:xfrm>
          <a:prstGeom prst="wedgeRectCallout">
            <a:avLst>
              <a:gd name="adj1" fmla="val 8993"/>
              <a:gd name="adj2" fmla="val -6895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お城に見学は楽しかった</a:t>
            </a:r>
            <a:r>
              <a:rPr lang="ja-JP" altLang="en-US" sz="1000">
                <a:latin typeface="Yu Gothic UI" panose="020B0500000000000000" pitchFamily="50" charset="-128"/>
                <a:ea typeface="Yu Gothic UI" panose="020B0500000000000000" pitchFamily="50" charset="-128"/>
              </a:rPr>
              <a:t>。繁華街が少し距離はあるが繁華街には駐車場所が少なく、料金も高いのでそのまま城の駐車場に停車して徒歩で向かう。ちょっと乗れるレンタサイクルがあれば嬉しい。</a:t>
            </a:r>
            <a:endParaRPr kumimoji="1" lang="ja-JP" altLang="en-US" sz="1000" dirty="0">
              <a:latin typeface="Yu Gothic UI" panose="020B0500000000000000" pitchFamily="50" charset="-128"/>
              <a:ea typeface="Yu Gothic UI" panose="020B0500000000000000" pitchFamily="50" charset="-128"/>
            </a:endParaRPr>
          </a:p>
        </p:txBody>
      </p:sp>
      <p:sp>
        <p:nvSpPr>
          <p:cNvPr id="48" name="正方形/長方形 47">
            <a:extLst>
              <a:ext uri="{FF2B5EF4-FFF2-40B4-BE49-F238E27FC236}">
                <a16:creationId xmlns:a16="http://schemas.microsoft.com/office/drawing/2014/main" id="{B541CE3E-08C8-DC4F-9212-5239E9292C80}"/>
              </a:ext>
            </a:extLst>
          </p:cNvPr>
          <p:cNvSpPr/>
          <p:nvPr/>
        </p:nvSpPr>
        <p:spPr>
          <a:xfrm>
            <a:off x="7487215" y="1284629"/>
            <a:ext cx="176958"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徒歩移動</a:t>
            </a:r>
            <a:r>
              <a:rPr lang="ja-JP" altLang="en-US" sz="1050">
                <a:latin typeface="Yu Gothic UI" panose="020B0500000000000000" pitchFamily="50" charset="-128"/>
                <a:ea typeface="Yu Gothic UI" panose="020B0500000000000000" pitchFamily="50" charset="-128"/>
              </a:rPr>
              <a:t>（繁華街→城跡</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30" name="吹き出し: 四角形 29">
            <a:extLst>
              <a:ext uri="{FF2B5EF4-FFF2-40B4-BE49-F238E27FC236}">
                <a16:creationId xmlns:a16="http://schemas.microsoft.com/office/drawing/2014/main" id="{B5727C3D-712B-4FB9-BCA4-FCABAF123F8C}"/>
              </a:ext>
            </a:extLst>
          </p:cNvPr>
          <p:cNvSpPr/>
          <p:nvPr/>
        </p:nvSpPr>
        <p:spPr>
          <a:xfrm>
            <a:off x="6898318" y="3820277"/>
            <a:ext cx="524157" cy="2412221"/>
          </a:xfrm>
          <a:prstGeom prst="wedgeRectCallout">
            <a:avLst>
              <a:gd name="adj1" fmla="val -9376"/>
              <a:gd name="adj2" fmla="val -6895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お土産を買って荷物が重いけど頑張る。重いジャムなどは断念。地酒や地ビールなど飲みたいけど我慢。</a:t>
            </a:r>
            <a:endParaRPr kumimoji="1" lang="ja-JP" altLang="en-US" sz="1000" dirty="0">
              <a:latin typeface="Yu Gothic UI" panose="020B0500000000000000" pitchFamily="50" charset="-128"/>
              <a:ea typeface="Yu Gothic UI" panose="020B0500000000000000" pitchFamily="50" charset="-128"/>
            </a:endParaRPr>
          </a:p>
        </p:txBody>
      </p:sp>
      <p:sp>
        <p:nvSpPr>
          <p:cNvPr id="50" name="正方形/長方形 49">
            <a:extLst>
              <a:ext uri="{FF2B5EF4-FFF2-40B4-BE49-F238E27FC236}">
                <a16:creationId xmlns:a16="http://schemas.microsoft.com/office/drawing/2014/main" id="{4596B7F7-B853-0642-81AF-048C08A9CB27}"/>
              </a:ext>
            </a:extLst>
          </p:cNvPr>
          <p:cNvSpPr/>
          <p:nvPr/>
        </p:nvSpPr>
        <p:spPr>
          <a:xfrm>
            <a:off x="7941249" y="1284629"/>
            <a:ext cx="401618"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見学（博物館）</a:t>
            </a:r>
            <a:endParaRPr lang="en-US" altLang="ja-JP" sz="1050" dirty="0">
              <a:latin typeface="Yu Gothic UI" panose="020B0500000000000000" pitchFamily="50" charset="-128"/>
              <a:ea typeface="Yu Gothic UI" panose="020B0500000000000000" pitchFamily="50" charset="-128"/>
            </a:endParaRPr>
          </a:p>
        </p:txBody>
      </p:sp>
      <p:sp>
        <p:nvSpPr>
          <p:cNvPr id="52" name="正方形/長方形 51">
            <a:extLst>
              <a:ext uri="{FF2B5EF4-FFF2-40B4-BE49-F238E27FC236}">
                <a16:creationId xmlns:a16="http://schemas.microsoft.com/office/drawing/2014/main" id="{386BEC4E-E0C9-E941-B10F-20C3E38B83D5}"/>
              </a:ext>
            </a:extLst>
          </p:cNvPr>
          <p:cNvSpPr/>
          <p:nvPr/>
        </p:nvSpPr>
        <p:spPr>
          <a:xfrm>
            <a:off x="8649166" y="1284629"/>
            <a:ext cx="352665"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見学（美術館）</a:t>
            </a:r>
            <a:endParaRPr lang="en-US" altLang="ja-JP" sz="1050" dirty="0">
              <a:latin typeface="Yu Gothic UI" panose="020B0500000000000000" pitchFamily="50" charset="-128"/>
              <a:ea typeface="Yu Gothic UI" panose="020B0500000000000000" pitchFamily="50" charset="-128"/>
            </a:endParaRPr>
          </a:p>
        </p:txBody>
      </p:sp>
      <p:sp>
        <p:nvSpPr>
          <p:cNvPr id="41" name="吹き出し: 四角形 28">
            <a:extLst>
              <a:ext uri="{FF2B5EF4-FFF2-40B4-BE49-F238E27FC236}">
                <a16:creationId xmlns:a16="http://schemas.microsoft.com/office/drawing/2014/main" id="{12D27C8A-71B6-E840-AC2A-8CE10FB61A09}"/>
              </a:ext>
            </a:extLst>
          </p:cNvPr>
          <p:cNvSpPr/>
          <p:nvPr/>
        </p:nvSpPr>
        <p:spPr>
          <a:xfrm>
            <a:off x="8385563" y="3820279"/>
            <a:ext cx="285084" cy="2412221"/>
          </a:xfrm>
          <a:prstGeom prst="wedgeRectCallout">
            <a:avLst>
              <a:gd name="adj1" fmla="val -6530"/>
              <a:gd name="adj2" fmla="val -68679"/>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美術館の閉館時間が迫るので急いで移動。</a:t>
            </a:r>
            <a:endParaRPr kumimoji="1" lang="ja-JP" altLang="en-US" sz="1000" dirty="0">
              <a:latin typeface="Yu Gothic UI" panose="020B0500000000000000" pitchFamily="50" charset="-128"/>
              <a:ea typeface="Yu Gothic UI" panose="020B0500000000000000" pitchFamily="50" charset="-128"/>
            </a:endParaRPr>
          </a:p>
        </p:txBody>
      </p:sp>
      <p:sp>
        <p:nvSpPr>
          <p:cNvPr id="54" name="正方形/長方形 53">
            <a:extLst>
              <a:ext uri="{FF2B5EF4-FFF2-40B4-BE49-F238E27FC236}">
                <a16:creationId xmlns:a16="http://schemas.microsoft.com/office/drawing/2014/main" id="{7A4D4105-D2E2-E240-A1D4-088FCD551578}"/>
              </a:ext>
            </a:extLst>
          </p:cNvPr>
          <p:cNvSpPr/>
          <p:nvPr/>
        </p:nvSpPr>
        <p:spPr>
          <a:xfrm>
            <a:off x="9033402" y="1284629"/>
            <a:ext cx="203740"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（博物館→レストラン</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43" name="吹き出し: 四角形 28">
            <a:extLst>
              <a:ext uri="{FF2B5EF4-FFF2-40B4-BE49-F238E27FC236}">
                <a16:creationId xmlns:a16="http://schemas.microsoft.com/office/drawing/2014/main" id="{DF05FFBE-601B-9C4A-BFC8-5ADEC32E0904}"/>
              </a:ext>
            </a:extLst>
          </p:cNvPr>
          <p:cNvSpPr/>
          <p:nvPr/>
        </p:nvSpPr>
        <p:spPr>
          <a:xfrm>
            <a:off x="8748443" y="3820278"/>
            <a:ext cx="650204" cy="2412221"/>
          </a:xfrm>
          <a:prstGeom prst="wedgeRectCallout">
            <a:avLst>
              <a:gd name="adj1" fmla="val 27231"/>
              <a:gd name="adj2" fmla="val -68199"/>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地元の美味しいレストランで食事。混んでいる時間帯に当たってしまい、待つ。予約か、混んでいるのが分かっていれば別の店を事前に確認しておいたのに。</a:t>
            </a:r>
            <a:endParaRPr kumimoji="1" lang="ja-JP" altLang="en-US" sz="1000" dirty="0">
              <a:latin typeface="Yu Gothic UI" panose="020B0500000000000000" pitchFamily="50" charset="-128"/>
              <a:ea typeface="Yu Gothic UI" panose="020B0500000000000000" pitchFamily="50" charset="-128"/>
            </a:endParaRPr>
          </a:p>
        </p:txBody>
      </p:sp>
      <p:sp>
        <p:nvSpPr>
          <p:cNvPr id="55" name="正方形/長方形 54">
            <a:extLst>
              <a:ext uri="{FF2B5EF4-FFF2-40B4-BE49-F238E27FC236}">
                <a16:creationId xmlns:a16="http://schemas.microsoft.com/office/drawing/2014/main" id="{BF59D80A-022C-5247-9DC1-47CBCB7B4255}"/>
              </a:ext>
            </a:extLst>
          </p:cNvPr>
          <p:cNvSpPr/>
          <p:nvPr/>
        </p:nvSpPr>
        <p:spPr>
          <a:xfrm>
            <a:off x="9705048" y="1284629"/>
            <a:ext cx="203740"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（レストラン→宿</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56" name="正方形/長方形 55">
            <a:extLst>
              <a:ext uri="{FF2B5EF4-FFF2-40B4-BE49-F238E27FC236}">
                <a16:creationId xmlns:a16="http://schemas.microsoft.com/office/drawing/2014/main" id="{952661FD-CCAE-044D-AD79-2F2268141866}"/>
              </a:ext>
            </a:extLst>
          </p:cNvPr>
          <p:cNvSpPr/>
          <p:nvPr/>
        </p:nvSpPr>
        <p:spPr>
          <a:xfrm>
            <a:off x="9982147" y="1284628"/>
            <a:ext cx="401618"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温泉</a:t>
            </a:r>
            <a:r>
              <a:rPr lang="ja-JP" altLang="en-US" sz="1050" dirty="0">
                <a:latin typeface="Yu Gothic UI" panose="020B0500000000000000" pitchFamily="50" charset="-128"/>
                <a:ea typeface="Yu Gothic UI" panose="020B0500000000000000" pitchFamily="50" charset="-128"/>
              </a:rPr>
              <a:t>（宿）</a:t>
            </a:r>
            <a:endParaRPr kumimoji="1" lang="en-US" altLang="ja-JP" sz="1050" dirty="0">
              <a:latin typeface="Yu Gothic UI" panose="020B0500000000000000" pitchFamily="50" charset="-128"/>
              <a:ea typeface="Yu Gothic UI" panose="020B0500000000000000" pitchFamily="50" charset="-128"/>
            </a:endParaRPr>
          </a:p>
        </p:txBody>
      </p:sp>
      <p:sp>
        <p:nvSpPr>
          <p:cNvPr id="57" name="正方形/長方形 56">
            <a:extLst>
              <a:ext uri="{FF2B5EF4-FFF2-40B4-BE49-F238E27FC236}">
                <a16:creationId xmlns:a16="http://schemas.microsoft.com/office/drawing/2014/main" id="{ED6469FA-9904-9048-98B3-5C4394311820}"/>
              </a:ext>
            </a:extLst>
          </p:cNvPr>
          <p:cNvSpPr/>
          <p:nvPr/>
        </p:nvSpPr>
        <p:spPr>
          <a:xfrm>
            <a:off x="11541202" y="1284627"/>
            <a:ext cx="230758" cy="2200451"/>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kumimoji="1" lang="ja-JP" altLang="en-US" sz="1050" dirty="0">
                <a:latin typeface="Yu Gothic UI" panose="020B0500000000000000" pitchFamily="50" charset="-128"/>
                <a:ea typeface="Yu Gothic UI" panose="020B0500000000000000" pitchFamily="50" charset="-128"/>
              </a:rPr>
              <a:t>就寝</a:t>
            </a:r>
            <a:r>
              <a:rPr lang="ja-JP" altLang="en-US" sz="1050" dirty="0">
                <a:latin typeface="Yu Gothic UI" panose="020B0500000000000000" pitchFamily="50" charset="-128"/>
                <a:ea typeface="Yu Gothic UI" panose="020B0500000000000000" pitchFamily="50" charset="-128"/>
              </a:rPr>
              <a:t>（宿）</a:t>
            </a:r>
            <a:endParaRPr kumimoji="1" lang="en-US" altLang="ja-JP" sz="1050" dirty="0">
              <a:latin typeface="Yu Gothic UI" panose="020B0500000000000000" pitchFamily="50" charset="-128"/>
              <a:ea typeface="Yu Gothic UI" panose="020B0500000000000000" pitchFamily="50" charset="-128"/>
            </a:endParaRPr>
          </a:p>
        </p:txBody>
      </p:sp>
      <p:sp>
        <p:nvSpPr>
          <p:cNvPr id="59" name="正方形/長方形 58">
            <a:extLst>
              <a:ext uri="{FF2B5EF4-FFF2-40B4-BE49-F238E27FC236}">
                <a16:creationId xmlns:a16="http://schemas.microsoft.com/office/drawing/2014/main" id="{D2078A82-65C4-484C-ABE7-1ADDD17649C0}"/>
              </a:ext>
            </a:extLst>
          </p:cNvPr>
          <p:cNvSpPr/>
          <p:nvPr/>
        </p:nvSpPr>
        <p:spPr>
          <a:xfrm>
            <a:off x="11297558" y="1284627"/>
            <a:ext cx="230758"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宿</a:t>
            </a:r>
            <a:r>
              <a:rPr kumimoji="1" lang="ja-JP" altLang="en-US" sz="1050">
                <a:latin typeface="Yu Gothic UI" panose="020B0500000000000000" pitchFamily="50" charset="-128"/>
                <a:ea typeface="Yu Gothic UI" panose="020B0500000000000000" pitchFamily="50" charset="-128"/>
              </a:rPr>
              <a:t>飲み（宿）</a:t>
            </a:r>
            <a:endParaRPr kumimoji="1" lang="ja-JP" altLang="en-US" sz="1050" dirty="0">
              <a:latin typeface="Yu Gothic UI" panose="020B0500000000000000" pitchFamily="50" charset="-128"/>
              <a:ea typeface="Yu Gothic UI" panose="020B0500000000000000" pitchFamily="50" charset="-128"/>
            </a:endParaRPr>
          </a:p>
        </p:txBody>
      </p:sp>
      <p:sp>
        <p:nvSpPr>
          <p:cNvPr id="60" name="吹き出し: 四角形 31">
            <a:extLst>
              <a:ext uri="{FF2B5EF4-FFF2-40B4-BE49-F238E27FC236}">
                <a16:creationId xmlns:a16="http://schemas.microsoft.com/office/drawing/2014/main" id="{E8AA0CDD-6505-A64B-8B41-B1CB04898FB0}"/>
              </a:ext>
            </a:extLst>
          </p:cNvPr>
          <p:cNvSpPr/>
          <p:nvPr/>
        </p:nvSpPr>
        <p:spPr>
          <a:xfrm>
            <a:off x="11221008" y="3782866"/>
            <a:ext cx="321603" cy="2412221"/>
          </a:xfrm>
          <a:prstGeom prst="wedgeRectCallout">
            <a:avLst>
              <a:gd name="adj1" fmla="val 13368"/>
              <a:gd name="adj2" fmla="val -69907"/>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まだ</a:t>
            </a:r>
            <a:r>
              <a:rPr kumimoji="1" lang="ja-JP" altLang="en-US" sz="1000">
                <a:latin typeface="Yu Gothic UI" panose="020B0500000000000000" pitchFamily="50" charset="-128"/>
                <a:ea typeface="Yu Gothic UI" panose="020B0500000000000000" pitchFamily="50" charset="-128"/>
              </a:rPr>
              <a:t>お酒が飲みたい！</a:t>
            </a:r>
            <a:endParaRPr kumimoji="1" lang="ja-JP" altLang="en-US" sz="1000" dirty="0">
              <a:latin typeface="Yu Gothic UI" panose="020B0500000000000000" pitchFamily="50" charset="-128"/>
              <a:ea typeface="Yu Gothic UI" panose="020B0500000000000000" pitchFamily="50" charset="-128"/>
            </a:endParaRPr>
          </a:p>
        </p:txBody>
      </p:sp>
      <p:sp>
        <p:nvSpPr>
          <p:cNvPr id="45" name="テキスト ボックス 44">
            <a:extLst>
              <a:ext uri="{FF2B5EF4-FFF2-40B4-BE49-F238E27FC236}">
                <a16:creationId xmlns:a16="http://schemas.microsoft.com/office/drawing/2014/main" id="{58B62815-E0AD-AB48-9AD6-D052BA0C2AE6}"/>
              </a:ext>
            </a:extLst>
          </p:cNvPr>
          <p:cNvSpPr txBox="1"/>
          <p:nvPr/>
        </p:nvSpPr>
        <p:spPr>
          <a:xfrm>
            <a:off x="9189157" y="404271"/>
            <a:ext cx="2520242" cy="369332"/>
          </a:xfrm>
          <a:prstGeom prst="rect">
            <a:avLst/>
          </a:prstGeom>
          <a:noFill/>
        </p:spPr>
        <p:txBody>
          <a:bodyPr wrap="none" rtlCol="0">
            <a:spAutoFit/>
          </a:bodyPr>
          <a:lstStyle/>
          <a:p>
            <a:r>
              <a:rPr kumimoji="1" lang="ja-JP" altLang="en-US"/>
              <a:t>移動時間計：</a:t>
            </a:r>
            <a:r>
              <a:rPr kumimoji="1" lang="en-US" altLang="ja-JP" dirty="0"/>
              <a:t>4.5H</a:t>
            </a:r>
            <a:r>
              <a:rPr kumimoji="1" lang="ja-JP" altLang="en-US"/>
              <a:t> </a:t>
            </a:r>
            <a:r>
              <a:rPr kumimoji="1" lang="en-US" altLang="ja-JP" dirty="0"/>
              <a:t>+α</a:t>
            </a:r>
            <a:endParaRPr kumimoji="1" lang="ja-JP" altLang="en-US"/>
          </a:p>
        </p:txBody>
      </p:sp>
      <p:sp>
        <p:nvSpPr>
          <p:cNvPr id="53" name="吹き出し: 四角形 29">
            <a:extLst>
              <a:ext uri="{FF2B5EF4-FFF2-40B4-BE49-F238E27FC236}">
                <a16:creationId xmlns:a16="http://schemas.microsoft.com/office/drawing/2014/main" id="{EBDE01B8-80AF-0443-A402-A7311C7E960E}"/>
              </a:ext>
            </a:extLst>
          </p:cNvPr>
          <p:cNvSpPr/>
          <p:nvPr/>
        </p:nvSpPr>
        <p:spPr>
          <a:xfrm>
            <a:off x="7484812" y="3820277"/>
            <a:ext cx="433640" cy="2412221"/>
          </a:xfrm>
          <a:prstGeom prst="wedgeRectCallout">
            <a:avLst>
              <a:gd name="adj1" fmla="val -22460"/>
              <a:gd name="adj2" fmla="val -68481"/>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乗り捨てのシェアサイクルがあれば一番いいと思った。</a:t>
            </a:r>
            <a:endParaRPr kumimoji="1" lang="ja-JP" altLang="en-US" sz="10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47585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71AE3BC-4B69-4D63-AD02-DA3396C55F9E}"/>
              </a:ext>
            </a:extLst>
          </p:cNvPr>
          <p:cNvSpPr txBox="1"/>
          <p:nvPr/>
        </p:nvSpPr>
        <p:spPr>
          <a:xfrm>
            <a:off x="391849" y="250383"/>
            <a:ext cx="2781531" cy="338554"/>
          </a:xfrm>
          <a:prstGeom prst="rect">
            <a:avLst/>
          </a:prstGeom>
          <a:noFill/>
        </p:spPr>
        <p:txBody>
          <a:bodyPr wrap="none" rtlCol="0">
            <a:spAutoFit/>
          </a:bodyPr>
          <a:lstStyle/>
          <a:p>
            <a:r>
              <a:rPr lang="ja-JP" altLang="en-US" sz="1600" u="sng" dirty="0">
                <a:latin typeface="Yu Gothic UI" panose="020B0500000000000000" pitchFamily="50" charset="-128"/>
                <a:ea typeface="Yu Gothic UI" panose="020B0500000000000000" pitchFamily="50" charset="-128"/>
              </a:rPr>
              <a:t>事前調査</a:t>
            </a:r>
            <a:r>
              <a:rPr lang="ja-JP" altLang="en-US" sz="1600" u="sng">
                <a:latin typeface="Yu Gothic UI" panose="020B0500000000000000" pitchFamily="50" charset="-128"/>
                <a:ea typeface="Yu Gothic UI" panose="020B0500000000000000" pitchFamily="50" charset="-128"/>
              </a:rPr>
              <a:t>イメージ（働くシーン）</a:t>
            </a:r>
            <a:endParaRPr lang="en-US" altLang="ja-JP" sz="1600" u="sng" dirty="0">
              <a:latin typeface="Yu Gothic UI" panose="020B0500000000000000" pitchFamily="50" charset="-128"/>
              <a:ea typeface="Yu Gothic UI" panose="020B0500000000000000" pitchFamily="50" charset="-128"/>
            </a:endParaRPr>
          </a:p>
        </p:txBody>
      </p:sp>
      <p:graphicFrame>
        <p:nvGraphicFramePr>
          <p:cNvPr id="4" name="表 4">
            <a:extLst>
              <a:ext uri="{FF2B5EF4-FFF2-40B4-BE49-F238E27FC236}">
                <a16:creationId xmlns:a16="http://schemas.microsoft.com/office/drawing/2014/main" id="{391CDC8A-C98E-40BB-B44E-D1161CF06350}"/>
              </a:ext>
            </a:extLst>
          </p:cNvPr>
          <p:cNvGraphicFramePr>
            <a:graphicFrameLocks noGrp="1"/>
          </p:cNvGraphicFramePr>
          <p:nvPr/>
        </p:nvGraphicFramePr>
        <p:xfrm>
          <a:off x="425100" y="775763"/>
          <a:ext cx="11341800" cy="5518449"/>
        </p:xfrm>
        <a:graphic>
          <a:graphicData uri="http://schemas.openxmlformats.org/drawingml/2006/table">
            <a:tbl>
              <a:tblPr firstRow="1" bandRow="1">
                <a:tableStyleId>{F5AB1C69-6EDB-4FF4-983F-18BD219EF322}</a:tableStyleId>
              </a:tblPr>
              <a:tblGrid>
                <a:gridCol w="453672">
                  <a:extLst>
                    <a:ext uri="{9D8B030D-6E8A-4147-A177-3AD203B41FA5}">
                      <a16:colId xmlns:a16="http://schemas.microsoft.com/office/drawing/2014/main" val="771764693"/>
                    </a:ext>
                  </a:extLst>
                </a:gridCol>
                <a:gridCol w="453672">
                  <a:extLst>
                    <a:ext uri="{9D8B030D-6E8A-4147-A177-3AD203B41FA5}">
                      <a16:colId xmlns:a16="http://schemas.microsoft.com/office/drawing/2014/main" val="1398395384"/>
                    </a:ext>
                  </a:extLst>
                </a:gridCol>
                <a:gridCol w="453672">
                  <a:extLst>
                    <a:ext uri="{9D8B030D-6E8A-4147-A177-3AD203B41FA5}">
                      <a16:colId xmlns:a16="http://schemas.microsoft.com/office/drawing/2014/main" val="1672688303"/>
                    </a:ext>
                  </a:extLst>
                </a:gridCol>
                <a:gridCol w="453672">
                  <a:extLst>
                    <a:ext uri="{9D8B030D-6E8A-4147-A177-3AD203B41FA5}">
                      <a16:colId xmlns:a16="http://schemas.microsoft.com/office/drawing/2014/main" val="2971603830"/>
                    </a:ext>
                  </a:extLst>
                </a:gridCol>
                <a:gridCol w="453672">
                  <a:extLst>
                    <a:ext uri="{9D8B030D-6E8A-4147-A177-3AD203B41FA5}">
                      <a16:colId xmlns:a16="http://schemas.microsoft.com/office/drawing/2014/main" val="2094897956"/>
                    </a:ext>
                  </a:extLst>
                </a:gridCol>
                <a:gridCol w="453672">
                  <a:extLst>
                    <a:ext uri="{9D8B030D-6E8A-4147-A177-3AD203B41FA5}">
                      <a16:colId xmlns:a16="http://schemas.microsoft.com/office/drawing/2014/main" val="70902170"/>
                    </a:ext>
                  </a:extLst>
                </a:gridCol>
                <a:gridCol w="453672">
                  <a:extLst>
                    <a:ext uri="{9D8B030D-6E8A-4147-A177-3AD203B41FA5}">
                      <a16:colId xmlns:a16="http://schemas.microsoft.com/office/drawing/2014/main" val="1196783751"/>
                    </a:ext>
                  </a:extLst>
                </a:gridCol>
                <a:gridCol w="453672">
                  <a:extLst>
                    <a:ext uri="{9D8B030D-6E8A-4147-A177-3AD203B41FA5}">
                      <a16:colId xmlns:a16="http://schemas.microsoft.com/office/drawing/2014/main" val="2380344260"/>
                    </a:ext>
                  </a:extLst>
                </a:gridCol>
                <a:gridCol w="453672">
                  <a:extLst>
                    <a:ext uri="{9D8B030D-6E8A-4147-A177-3AD203B41FA5}">
                      <a16:colId xmlns:a16="http://schemas.microsoft.com/office/drawing/2014/main" val="463915577"/>
                    </a:ext>
                  </a:extLst>
                </a:gridCol>
                <a:gridCol w="453672">
                  <a:extLst>
                    <a:ext uri="{9D8B030D-6E8A-4147-A177-3AD203B41FA5}">
                      <a16:colId xmlns:a16="http://schemas.microsoft.com/office/drawing/2014/main" val="3834915124"/>
                    </a:ext>
                  </a:extLst>
                </a:gridCol>
                <a:gridCol w="453672">
                  <a:extLst>
                    <a:ext uri="{9D8B030D-6E8A-4147-A177-3AD203B41FA5}">
                      <a16:colId xmlns:a16="http://schemas.microsoft.com/office/drawing/2014/main" val="3106050363"/>
                    </a:ext>
                  </a:extLst>
                </a:gridCol>
                <a:gridCol w="453672">
                  <a:extLst>
                    <a:ext uri="{9D8B030D-6E8A-4147-A177-3AD203B41FA5}">
                      <a16:colId xmlns:a16="http://schemas.microsoft.com/office/drawing/2014/main" val="3371019158"/>
                    </a:ext>
                  </a:extLst>
                </a:gridCol>
                <a:gridCol w="453672">
                  <a:extLst>
                    <a:ext uri="{9D8B030D-6E8A-4147-A177-3AD203B41FA5}">
                      <a16:colId xmlns:a16="http://schemas.microsoft.com/office/drawing/2014/main" val="2874124761"/>
                    </a:ext>
                  </a:extLst>
                </a:gridCol>
                <a:gridCol w="453672">
                  <a:extLst>
                    <a:ext uri="{9D8B030D-6E8A-4147-A177-3AD203B41FA5}">
                      <a16:colId xmlns:a16="http://schemas.microsoft.com/office/drawing/2014/main" val="3661903308"/>
                    </a:ext>
                  </a:extLst>
                </a:gridCol>
                <a:gridCol w="453672">
                  <a:extLst>
                    <a:ext uri="{9D8B030D-6E8A-4147-A177-3AD203B41FA5}">
                      <a16:colId xmlns:a16="http://schemas.microsoft.com/office/drawing/2014/main" val="3502494219"/>
                    </a:ext>
                  </a:extLst>
                </a:gridCol>
                <a:gridCol w="453672">
                  <a:extLst>
                    <a:ext uri="{9D8B030D-6E8A-4147-A177-3AD203B41FA5}">
                      <a16:colId xmlns:a16="http://schemas.microsoft.com/office/drawing/2014/main" val="537895317"/>
                    </a:ext>
                  </a:extLst>
                </a:gridCol>
                <a:gridCol w="453672">
                  <a:extLst>
                    <a:ext uri="{9D8B030D-6E8A-4147-A177-3AD203B41FA5}">
                      <a16:colId xmlns:a16="http://schemas.microsoft.com/office/drawing/2014/main" val="4256194940"/>
                    </a:ext>
                  </a:extLst>
                </a:gridCol>
                <a:gridCol w="453672">
                  <a:extLst>
                    <a:ext uri="{9D8B030D-6E8A-4147-A177-3AD203B41FA5}">
                      <a16:colId xmlns:a16="http://schemas.microsoft.com/office/drawing/2014/main" val="4101887400"/>
                    </a:ext>
                  </a:extLst>
                </a:gridCol>
                <a:gridCol w="453672">
                  <a:extLst>
                    <a:ext uri="{9D8B030D-6E8A-4147-A177-3AD203B41FA5}">
                      <a16:colId xmlns:a16="http://schemas.microsoft.com/office/drawing/2014/main" val="934303595"/>
                    </a:ext>
                  </a:extLst>
                </a:gridCol>
                <a:gridCol w="453672">
                  <a:extLst>
                    <a:ext uri="{9D8B030D-6E8A-4147-A177-3AD203B41FA5}">
                      <a16:colId xmlns:a16="http://schemas.microsoft.com/office/drawing/2014/main" val="48279524"/>
                    </a:ext>
                  </a:extLst>
                </a:gridCol>
                <a:gridCol w="453672">
                  <a:extLst>
                    <a:ext uri="{9D8B030D-6E8A-4147-A177-3AD203B41FA5}">
                      <a16:colId xmlns:a16="http://schemas.microsoft.com/office/drawing/2014/main" val="3837510257"/>
                    </a:ext>
                  </a:extLst>
                </a:gridCol>
                <a:gridCol w="453672">
                  <a:extLst>
                    <a:ext uri="{9D8B030D-6E8A-4147-A177-3AD203B41FA5}">
                      <a16:colId xmlns:a16="http://schemas.microsoft.com/office/drawing/2014/main" val="28430713"/>
                    </a:ext>
                  </a:extLst>
                </a:gridCol>
                <a:gridCol w="453672">
                  <a:extLst>
                    <a:ext uri="{9D8B030D-6E8A-4147-A177-3AD203B41FA5}">
                      <a16:colId xmlns:a16="http://schemas.microsoft.com/office/drawing/2014/main" val="1366244744"/>
                    </a:ext>
                  </a:extLst>
                </a:gridCol>
                <a:gridCol w="453672">
                  <a:extLst>
                    <a:ext uri="{9D8B030D-6E8A-4147-A177-3AD203B41FA5}">
                      <a16:colId xmlns:a16="http://schemas.microsoft.com/office/drawing/2014/main" val="770677258"/>
                    </a:ext>
                  </a:extLst>
                </a:gridCol>
                <a:gridCol w="453672">
                  <a:extLst>
                    <a:ext uri="{9D8B030D-6E8A-4147-A177-3AD203B41FA5}">
                      <a16:colId xmlns:a16="http://schemas.microsoft.com/office/drawing/2014/main" val="2865089204"/>
                    </a:ext>
                  </a:extLst>
                </a:gridCol>
              </a:tblGrid>
              <a:tr h="351057">
                <a:tc>
                  <a:txBody>
                    <a:bodyPr/>
                    <a:lstStyle/>
                    <a:p>
                      <a:r>
                        <a:rPr kumimoji="1" lang="ja-JP" altLang="en-US" sz="1000" dirty="0">
                          <a:latin typeface="Yu Gothic UI" panose="020B0500000000000000" pitchFamily="50" charset="-128"/>
                          <a:ea typeface="Yu Gothic UI" panose="020B0500000000000000" pitchFamily="50" charset="-128"/>
                        </a:rPr>
                        <a:t>時刻</a:t>
                      </a: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23</a:t>
                      </a:r>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行動・場所</a:t>
                      </a:r>
                    </a:p>
                  </a:txBody>
                  <a:tcPr vert="eaVert"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困ること</a:t>
                      </a: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
        <p:nvSpPr>
          <p:cNvPr id="2" name="正方形/長方形 1">
            <a:extLst>
              <a:ext uri="{FF2B5EF4-FFF2-40B4-BE49-F238E27FC236}">
                <a16:creationId xmlns:a16="http://schemas.microsoft.com/office/drawing/2014/main" id="{20BB17F5-B6D0-4D4F-821F-0AA9529D6C2D}"/>
              </a:ext>
            </a:extLst>
          </p:cNvPr>
          <p:cNvSpPr/>
          <p:nvPr/>
        </p:nvSpPr>
        <p:spPr>
          <a:xfrm>
            <a:off x="894905" y="1284646"/>
            <a:ext cx="2663394" cy="2200451"/>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就寝</a:t>
            </a:r>
            <a:r>
              <a:rPr lang="ja-JP" altLang="en-US" sz="1050">
                <a:latin typeface="Yu Gothic UI" panose="020B0500000000000000" pitchFamily="50" charset="-128"/>
                <a:ea typeface="Yu Gothic UI" panose="020B0500000000000000" pitchFamily="50" charset="-128"/>
              </a:rPr>
              <a:t>（自宅）</a:t>
            </a:r>
            <a:endParaRPr kumimoji="1" lang="en-US" altLang="ja-JP" sz="1050" dirty="0">
              <a:latin typeface="Yu Gothic UI" panose="020B0500000000000000" pitchFamily="50" charset="-128"/>
              <a:ea typeface="Yu Gothic UI" panose="020B0500000000000000" pitchFamily="50" charset="-128"/>
            </a:endParaRPr>
          </a:p>
        </p:txBody>
      </p:sp>
      <p:sp>
        <p:nvSpPr>
          <p:cNvPr id="6" name="正方形/長方形 5">
            <a:extLst>
              <a:ext uri="{FF2B5EF4-FFF2-40B4-BE49-F238E27FC236}">
                <a16:creationId xmlns:a16="http://schemas.microsoft.com/office/drawing/2014/main" id="{467B42F8-E4CC-4FCE-8294-F00272AB8AA2}"/>
              </a:ext>
            </a:extLst>
          </p:cNvPr>
          <p:cNvSpPr/>
          <p:nvPr/>
        </p:nvSpPr>
        <p:spPr>
          <a:xfrm>
            <a:off x="3606352" y="1284646"/>
            <a:ext cx="619869"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朝食・家事（自宅）</a:t>
            </a:r>
            <a:endParaRPr kumimoji="1" lang="ja-JP" altLang="en-US" sz="1050" dirty="0">
              <a:latin typeface="Yu Gothic UI" panose="020B0500000000000000" pitchFamily="50" charset="-128"/>
              <a:ea typeface="Yu Gothic UI" panose="020B0500000000000000" pitchFamily="50" charset="-128"/>
            </a:endParaRPr>
          </a:p>
        </p:txBody>
      </p:sp>
      <p:sp>
        <p:nvSpPr>
          <p:cNvPr id="7" name="正方形/長方形 6">
            <a:extLst>
              <a:ext uri="{FF2B5EF4-FFF2-40B4-BE49-F238E27FC236}">
                <a16:creationId xmlns:a16="http://schemas.microsoft.com/office/drawing/2014/main" id="{060D079F-38CA-4DD0-9C3C-D3462703F0A9}"/>
              </a:ext>
            </a:extLst>
          </p:cNvPr>
          <p:cNvSpPr/>
          <p:nvPr/>
        </p:nvSpPr>
        <p:spPr>
          <a:xfrm>
            <a:off x="4536048" y="1284645"/>
            <a:ext cx="387154"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00">
                <a:latin typeface="Yu Gothic UI" panose="020B0500000000000000" pitchFamily="50" charset="-128"/>
                <a:ea typeface="Yu Gothic UI" panose="020B0500000000000000" pitchFamily="50" charset="-128"/>
              </a:rPr>
              <a:t>電車・徒歩通勤</a:t>
            </a:r>
            <a:r>
              <a:rPr kumimoji="1" lang="ja-JP" altLang="en-US" sz="1000">
                <a:latin typeface="Yu Gothic UI" panose="020B0500000000000000" pitchFamily="50" charset="-128"/>
                <a:ea typeface="Yu Gothic UI" panose="020B0500000000000000" pitchFamily="50" charset="-128"/>
              </a:rPr>
              <a:t>（</a:t>
            </a:r>
            <a:r>
              <a:rPr lang="ja-JP" altLang="en-US" sz="1000">
                <a:latin typeface="Yu Gothic UI" panose="020B0500000000000000" pitchFamily="50" charset="-128"/>
                <a:ea typeface="Yu Gothic UI" panose="020B0500000000000000" pitchFamily="50" charset="-128"/>
              </a:rPr>
              <a:t>駅→オフィス街</a:t>
            </a:r>
            <a:r>
              <a:rPr kumimoji="1" lang="ja-JP" altLang="en-US" sz="1000">
                <a:latin typeface="Yu Gothic UI" panose="020B0500000000000000" pitchFamily="50" charset="-128"/>
                <a:ea typeface="Yu Gothic UI" panose="020B0500000000000000" pitchFamily="50" charset="-128"/>
              </a:rPr>
              <a:t>）</a:t>
            </a:r>
            <a:endParaRPr kumimoji="1" lang="ja-JP" altLang="en-US" sz="1000" dirty="0">
              <a:latin typeface="Yu Gothic UI" panose="020B0500000000000000" pitchFamily="50" charset="-128"/>
              <a:ea typeface="Yu Gothic UI" panose="020B0500000000000000" pitchFamily="50" charset="-128"/>
            </a:endParaRPr>
          </a:p>
        </p:txBody>
      </p:sp>
      <p:sp>
        <p:nvSpPr>
          <p:cNvPr id="8" name="正方形/長方形 7">
            <a:extLst>
              <a:ext uri="{FF2B5EF4-FFF2-40B4-BE49-F238E27FC236}">
                <a16:creationId xmlns:a16="http://schemas.microsoft.com/office/drawing/2014/main" id="{CACC93F6-7A8C-4B2A-9715-49C36D88B0F5}"/>
              </a:ext>
            </a:extLst>
          </p:cNvPr>
          <p:cNvSpPr/>
          <p:nvPr/>
        </p:nvSpPr>
        <p:spPr>
          <a:xfrm>
            <a:off x="6352848" y="1284646"/>
            <a:ext cx="392855"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昼食</a:t>
            </a:r>
            <a:r>
              <a:rPr kumimoji="1" lang="ja-JP" altLang="en-US" sz="1050">
                <a:latin typeface="Yu Gothic UI" panose="020B0500000000000000" pitchFamily="50" charset="-128"/>
                <a:ea typeface="Yu Gothic UI" panose="020B0500000000000000" pitchFamily="50" charset="-128"/>
              </a:rPr>
              <a:t>（</a:t>
            </a:r>
            <a:r>
              <a:rPr lang="ja-JP" altLang="en-US" sz="1050">
                <a:latin typeface="Yu Gothic UI" panose="020B0500000000000000" pitchFamily="50" charset="-128"/>
                <a:ea typeface="Yu Gothic UI" panose="020B0500000000000000" pitchFamily="50" charset="-128"/>
              </a:rPr>
              <a:t>オフィス周辺</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13" name="正方形/長方形 12">
            <a:extLst>
              <a:ext uri="{FF2B5EF4-FFF2-40B4-BE49-F238E27FC236}">
                <a16:creationId xmlns:a16="http://schemas.microsoft.com/office/drawing/2014/main" id="{ECA6DFD2-59F3-423C-933D-03780A5F424F}"/>
              </a:ext>
            </a:extLst>
          </p:cNvPr>
          <p:cNvSpPr/>
          <p:nvPr/>
        </p:nvSpPr>
        <p:spPr>
          <a:xfrm>
            <a:off x="6812210" y="1284646"/>
            <a:ext cx="384242" cy="2200451"/>
          </a:xfrm>
          <a:prstGeom prst="rect">
            <a:avLst/>
          </a:prstGeom>
        </p:spPr>
        <p:style>
          <a:lnRef idx="1">
            <a:schemeClr val="accent5"/>
          </a:lnRef>
          <a:fillRef idx="3">
            <a:schemeClr val="accent5"/>
          </a:fillRef>
          <a:effectRef idx="2">
            <a:schemeClr val="accent5"/>
          </a:effectRef>
          <a:fontRef idx="minor">
            <a:schemeClr val="lt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仕事（オフィス）</a:t>
            </a:r>
            <a:endParaRPr kumimoji="1" lang="en-US" altLang="ja-JP" sz="1050" dirty="0">
              <a:latin typeface="Yu Gothic UI" panose="020B0500000000000000" pitchFamily="50" charset="-128"/>
              <a:ea typeface="Yu Gothic UI" panose="020B0500000000000000" pitchFamily="50" charset="-128"/>
            </a:endParaRPr>
          </a:p>
        </p:txBody>
      </p:sp>
      <p:sp>
        <p:nvSpPr>
          <p:cNvPr id="17" name="正方形/長方形 16">
            <a:extLst>
              <a:ext uri="{FF2B5EF4-FFF2-40B4-BE49-F238E27FC236}">
                <a16:creationId xmlns:a16="http://schemas.microsoft.com/office/drawing/2014/main" id="{BFAC7033-9135-462B-A0AA-0324B2686BCC}"/>
              </a:ext>
            </a:extLst>
          </p:cNvPr>
          <p:cNvSpPr/>
          <p:nvPr/>
        </p:nvSpPr>
        <p:spPr>
          <a:xfrm>
            <a:off x="4996691" y="1284642"/>
            <a:ext cx="1289651" cy="2200451"/>
          </a:xfrm>
          <a:prstGeom prst="rect">
            <a:avLst/>
          </a:prstGeom>
        </p:spPr>
        <p:style>
          <a:lnRef idx="1">
            <a:schemeClr val="accent5"/>
          </a:lnRef>
          <a:fillRef idx="3">
            <a:schemeClr val="accent5"/>
          </a:fillRef>
          <a:effectRef idx="2">
            <a:schemeClr val="accent5"/>
          </a:effectRef>
          <a:fontRef idx="minor">
            <a:schemeClr val="lt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仕事（オフィス）</a:t>
            </a:r>
            <a:endParaRPr kumimoji="1" lang="en-US" altLang="ja-JP" sz="1050" dirty="0">
              <a:latin typeface="Yu Gothic UI" panose="020B0500000000000000" pitchFamily="50" charset="-128"/>
              <a:ea typeface="Yu Gothic UI" panose="020B0500000000000000" pitchFamily="50" charset="-128"/>
            </a:endParaRPr>
          </a:p>
        </p:txBody>
      </p:sp>
      <p:sp>
        <p:nvSpPr>
          <p:cNvPr id="26" name="吹き出し: 四角形 25">
            <a:extLst>
              <a:ext uri="{FF2B5EF4-FFF2-40B4-BE49-F238E27FC236}">
                <a16:creationId xmlns:a16="http://schemas.microsoft.com/office/drawing/2014/main" id="{60D4CF21-B251-4A8C-A1D6-6686449F5104}"/>
              </a:ext>
            </a:extLst>
          </p:cNvPr>
          <p:cNvSpPr/>
          <p:nvPr/>
        </p:nvSpPr>
        <p:spPr>
          <a:xfrm>
            <a:off x="4641848" y="3820277"/>
            <a:ext cx="691622" cy="2412221"/>
          </a:xfrm>
          <a:prstGeom prst="wedgeRectCallout">
            <a:avLst>
              <a:gd name="adj1" fmla="val -35696"/>
              <a:gd name="adj2" fmla="val -70161"/>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オフィスに定時に出社するには電車と徒歩。徒歩</a:t>
            </a:r>
            <a:r>
              <a:rPr lang="ja-JP" altLang="en-US" sz="1000">
                <a:latin typeface="Yu Gothic UI" panose="020B0500000000000000" pitchFamily="50" charset="-128"/>
                <a:ea typeface="Yu Gothic UI" panose="020B0500000000000000" pitchFamily="50" charset="-128"/>
              </a:rPr>
              <a:t>も</a:t>
            </a:r>
            <a:r>
              <a:rPr lang="en-US" altLang="ja-JP" sz="1000" dirty="0">
                <a:latin typeface="Yu Gothic UI" panose="020B0500000000000000" pitchFamily="50" charset="-128"/>
                <a:ea typeface="Yu Gothic UI" panose="020B0500000000000000" pitchFamily="50" charset="-128"/>
              </a:rPr>
              <a:t>20</a:t>
            </a:r>
            <a:r>
              <a:rPr lang="ja-JP" altLang="en-US" sz="1000">
                <a:latin typeface="Yu Gothic UI" panose="020B0500000000000000" pitchFamily="50" charset="-128"/>
                <a:ea typeface="Yu Gothic UI" panose="020B0500000000000000" pitchFamily="50" charset="-128"/>
              </a:rPr>
              <a:t>分ほどあるので、晴れている日は自転車で移動できればいいなと思う。</a:t>
            </a:r>
            <a:endParaRPr kumimoji="1" lang="ja-JP" altLang="en-US" sz="1000" dirty="0">
              <a:latin typeface="Yu Gothic UI" panose="020B0500000000000000" pitchFamily="50" charset="-128"/>
              <a:ea typeface="Yu Gothic UI" panose="020B0500000000000000" pitchFamily="50" charset="-128"/>
            </a:endParaRPr>
          </a:p>
        </p:txBody>
      </p:sp>
      <p:sp>
        <p:nvSpPr>
          <p:cNvPr id="33" name="吹き出し: 四角形 32">
            <a:extLst>
              <a:ext uri="{FF2B5EF4-FFF2-40B4-BE49-F238E27FC236}">
                <a16:creationId xmlns:a16="http://schemas.microsoft.com/office/drawing/2014/main" id="{99B8055C-3E4E-4A83-98D4-8C37C7418920}"/>
              </a:ext>
            </a:extLst>
          </p:cNvPr>
          <p:cNvSpPr/>
          <p:nvPr/>
        </p:nvSpPr>
        <p:spPr>
          <a:xfrm>
            <a:off x="5801150" y="3820279"/>
            <a:ext cx="970384" cy="2412221"/>
          </a:xfrm>
          <a:prstGeom prst="wedgeRectCallout">
            <a:avLst>
              <a:gd name="adj1" fmla="val 27159"/>
              <a:gd name="adj2" fmla="val -70518"/>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大概は節約のためにお弁当。外食をするにも近くの店は行き尽くしている。時間の制約もあるが、気軽に移動できれば徒歩圏外に羽を伸ばしてランチしたり、たまにはチームでランチミーティングもおしゃれで憧れる。</a:t>
            </a:r>
            <a:endParaRPr kumimoji="1" lang="ja-JP" altLang="en-US" sz="1000" dirty="0">
              <a:latin typeface="Yu Gothic UI" panose="020B0500000000000000" pitchFamily="50" charset="-128"/>
              <a:ea typeface="Yu Gothic UI" panose="020B0500000000000000" pitchFamily="50" charset="-128"/>
            </a:endParaRPr>
          </a:p>
        </p:txBody>
      </p:sp>
      <p:sp>
        <p:nvSpPr>
          <p:cNvPr id="36" name="フッター プレースホルダー 35">
            <a:extLst>
              <a:ext uri="{FF2B5EF4-FFF2-40B4-BE49-F238E27FC236}">
                <a16:creationId xmlns:a16="http://schemas.microsoft.com/office/drawing/2014/main" id="{FBBC674C-90B5-AB49-A690-D9DF1B3922E7}"/>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37" name="スライド番号プレースホルダー 36">
            <a:extLst>
              <a:ext uri="{FF2B5EF4-FFF2-40B4-BE49-F238E27FC236}">
                <a16:creationId xmlns:a16="http://schemas.microsoft.com/office/drawing/2014/main" id="{622BDCAC-C1D3-2943-8C52-59DB296E39AD}"/>
              </a:ext>
            </a:extLst>
          </p:cNvPr>
          <p:cNvSpPr>
            <a:spLocks noGrp="1"/>
          </p:cNvSpPr>
          <p:nvPr>
            <p:ph type="sldNum" sz="quarter" idx="12"/>
          </p:nvPr>
        </p:nvSpPr>
        <p:spPr/>
        <p:txBody>
          <a:bodyPr/>
          <a:lstStyle/>
          <a:p>
            <a:fld id="{C609E02A-ED16-4A82-A0A3-A99A8EEC203D}" type="slidenum">
              <a:rPr lang="ja-JP" altLang="en-US" smtClean="0"/>
              <a:pPr/>
              <a:t>22</a:t>
            </a:fld>
            <a:endParaRPr lang="ja-JP" altLang="en-US">
              <a:latin typeface="Yu Gothic UI" panose="020B0500000000000000" pitchFamily="34" charset="-128"/>
              <a:ea typeface="Yu Gothic UI" panose="020B0500000000000000" pitchFamily="34" charset="-128"/>
            </a:endParaRPr>
          </a:p>
        </p:txBody>
      </p:sp>
      <p:sp>
        <p:nvSpPr>
          <p:cNvPr id="38" name="吹き出し: 四角形 30">
            <a:extLst>
              <a:ext uri="{FF2B5EF4-FFF2-40B4-BE49-F238E27FC236}">
                <a16:creationId xmlns:a16="http://schemas.microsoft.com/office/drawing/2014/main" id="{BA482A4D-DBB0-A24B-A64D-16F5A1869285}"/>
              </a:ext>
            </a:extLst>
          </p:cNvPr>
          <p:cNvSpPr/>
          <p:nvPr/>
        </p:nvSpPr>
        <p:spPr>
          <a:xfrm>
            <a:off x="1058720" y="3820278"/>
            <a:ext cx="490670" cy="2412221"/>
          </a:xfrm>
          <a:prstGeom prst="wedgeRectCallout">
            <a:avLst>
              <a:gd name="adj1" fmla="val -17977"/>
              <a:gd name="adj2" fmla="val -6703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会社には小さい駐車場しかなく、公共交通機関での通勤が義務付けられている。</a:t>
            </a:r>
            <a:endParaRPr kumimoji="1" lang="en-US" altLang="ja-JP" sz="1000" dirty="0">
              <a:latin typeface="Yu Gothic UI" panose="020B0500000000000000" pitchFamily="50" charset="-128"/>
              <a:ea typeface="Yu Gothic UI" panose="020B0500000000000000" pitchFamily="50" charset="-128"/>
            </a:endParaRPr>
          </a:p>
        </p:txBody>
      </p:sp>
      <p:sp>
        <p:nvSpPr>
          <p:cNvPr id="40" name="正方形/長方形 39">
            <a:extLst>
              <a:ext uri="{FF2B5EF4-FFF2-40B4-BE49-F238E27FC236}">
                <a16:creationId xmlns:a16="http://schemas.microsoft.com/office/drawing/2014/main" id="{19666A9F-9E72-644E-8C01-0C9C02044D3F}"/>
              </a:ext>
            </a:extLst>
          </p:cNvPr>
          <p:cNvSpPr/>
          <p:nvPr/>
        </p:nvSpPr>
        <p:spPr>
          <a:xfrm>
            <a:off x="7914336" y="1284634"/>
            <a:ext cx="175847"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車移動（協業先→顧客先</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41" name="吹き出し: 四角形 28">
            <a:extLst>
              <a:ext uri="{FF2B5EF4-FFF2-40B4-BE49-F238E27FC236}">
                <a16:creationId xmlns:a16="http://schemas.microsoft.com/office/drawing/2014/main" id="{12D27C8A-71B6-E840-AC2A-8CE10FB61A09}"/>
              </a:ext>
            </a:extLst>
          </p:cNvPr>
          <p:cNvSpPr/>
          <p:nvPr/>
        </p:nvSpPr>
        <p:spPr>
          <a:xfrm>
            <a:off x="7593609" y="3820279"/>
            <a:ext cx="408650" cy="2412221"/>
          </a:xfrm>
          <a:prstGeom prst="wedgeRectCallout">
            <a:avLst>
              <a:gd name="adj1" fmla="val 48834"/>
              <a:gd name="adj2" fmla="val -7141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社用車で外出の際はアポイントを複数重ねる。</a:t>
            </a:r>
            <a:endParaRPr kumimoji="1" lang="ja-JP" altLang="en-US" sz="1000" dirty="0">
              <a:latin typeface="Yu Gothic UI" panose="020B0500000000000000" pitchFamily="50" charset="-128"/>
              <a:ea typeface="Yu Gothic UI" panose="020B0500000000000000" pitchFamily="50" charset="-128"/>
            </a:endParaRPr>
          </a:p>
        </p:txBody>
      </p:sp>
      <p:sp>
        <p:nvSpPr>
          <p:cNvPr id="42" name="正方形/長方形 41">
            <a:extLst>
              <a:ext uri="{FF2B5EF4-FFF2-40B4-BE49-F238E27FC236}">
                <a16:creationId xmlns:a16="http://schemas.microsoft.com/office/drawing/2014/main" id="{F7FCDA3C-5B8C-0440-9498-04BE7C88CAF4}"/>
              </a:ext>
            </a:extLst>
          </p:cNvPr>
          <p:cNvSpPr/>
          <p:nvPr/>
        </p:nvSpPr>
        <p:spPr>
          <a:xfrm>
            <a:off x="8624482" y="1284633"/>
            <a:ext cx="173567"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車移動（協業先→オフィス）</a:t>
            </a:r>
            <a:endParaRPr lang="ja-JP" altLang="en-US" sz="1050" dirty="0">
              <a:latin typeface="Yu Gothic UI" panose="020B0500000000000000" pitchFamily="50" charset="-128"/>
              <a:ea typeface="Yu Gothic UI" panose="020B0500000000000000" pitchFamily="50" charset="-128"/>
            </a:endParaRPr>
          </a:p>
        </p:txBody>
      </p:sp>
      <p:sp>
        <p:nvSpPr>
          <p:cNvPr id="34" name="正方形/長方形 33">
            <a:extLst>
              <a:ext uri="{FF2B5EF4-FFF2-40B4-BE49-F238E27FC236}">
                <a16:creationId xmlns:a16="http://schemas.microsoft.com/office/drawing/2014/main" id="{229A80C5-6F27-B342-9EEE-B9252062CFE0}"/>
              </a:ext>
            </a:extLst>
          </p:cNvPr>
          <p:cNvSpPr/>
          <p:nvPr/>
        </p:nvSpPr>
        <p:spPr>
          <a:xfrm>
            <a:off x="4267789" y="1284632"/>
            <a:ext cx="207026"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子供送迎</a:t>
            </a:r>
            <a:r>
              <a:rPr kumimoji="1" lang="ja-JP" altLang="en-US" sz="1050">
                <a:latin typeface="Yu Gothic UI" panose="020B0500000000000000" pitchFamily="50" charset="-128"/>
                <a:ea typeface="Yu Gothic UI" panose="020B0500000000000000" pitchFamily="50" charset="-128"/>
              </a:rPr>
              <a:t>（</a:t>
            </a:r>
            <a:r>
              <a:rPr lang="ja-JP" altLang="en-US" sz="1050">
                <a:latin typeface="Yu Gothic UI" panose="020B0500000000000000" pitchFamily="50" charset="-128"/>
                <a:ea typeface="Yu Gothic UI" panose="020B0500000000000000" pitchFamily="50" charset="-128"/>
              </a:rPr>
              <a:t>自宅</a:t>
            </a:r>
            <a:r>
              <a:rPr kumimoji="1" lang="ja-JP" altLang="en-US" sz="1050">
                <a:latin typeface="Yu Gothic UI" panose="020B0500000000000000" pitchFamily="50" charset="-128"/>
                <a:ea typeface="Yu Gothic UI" panose="020B0500000000000000" pitchFamily="50" charset="-128"/>
              </a:rPr>
              <a:t>→保育園→駅）</a:t>
            </a:r>
            <a:endParaRPr kumimoji="1" lang="ja-JP" altLang="en-US" sz="1050" dirty="0">
              <a:latin typeface="Yu Gothic UI" panose="020B0500000000000000" pitchFamily="50" charset="-128"/>
              <a:ea typeface="Yu Gothic UI" panose="020B0500000000000000" pitchFamily="50" charset="-128"/>
            </a:endParaRPr>
          </a:p>
        </p:txBody>
      </p:sp>
      <p:sp>
        <p:nvSpPr>
          <p:cNvPr id="31" name="吹き出し: 四角形 30">
            <a:extLst>
              <a:ext uri="{FF2B5EF4-FFF2-40B4-BE49-F238E27FC236}">
                <a16:creationId xmlns:a16="http://schemas.microsoft.com/office/drawing/2014/main" id="{5D422AF4-CEE5-4B6B-8067-E34FABF774B7}"/>
              </a:ext>
            </a:extLst>
          </p:cNvPr>
          <p:cNvSpPr/>
          <p:nvPr/>
        </p:nvSpPr>
        <p:spPr>
          <a:xfrm>
            <a:off x="3649262" y="3832127"/>
            <a:ext cx="691622" cy="2412221"/>
          </a:xfrm>
          <a:prstGeom prst="wedgeRectCallout">
            <a:avLst>
              <a:gd name="adj1" fmla="val 51222"/>
              <a:gd name="adj2" fmla="val -69078"/>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自転車を使って自宅→保育園→駅までを使っている。雨の日は辛く、車で自宅まで往復して駅まで徒歩で行くこともあるが、時間がかかる。</a:t>
            </a:r>
            <a:endParaRPr kumimoji="1" lang="en-US" altLang="ja-JP" sz="1000" dirty="0">
              <a:latin typeface="Yu Gothic UI" panose="020B0500000000000000" pitchFamily="50" charset="-128"/>
              <a:ea typeface="Yu Gothic UI" panose="020B0500000000000000" pitchFamily="50" charset="-128"/>
            </a:endParaRPr>
          </a:p>
        </p:txBody>
      </p:sp>
      <p:sp>
        <p:nvSpPr>
          <p:cNvPr id="44" name="正方形/長方形 43">
            <a:extLst>
              <a:ext uri="{FF2B5EF4-FFF2-40B4-BE49-F238E27FC236}">
                <a16:creationId xmlns:a16="http://schemas.microsoft.com/office/drawing/2014/main" id="{FC113AEC-650F-794E-B59C-2247C8C03D58}"/>
              </a:ext>
            </a:extLst>
          </p:cNvPr>
          <p:cNvSpPr/>
          <p:nvPr/>
        </p:nvSpPr>
        <p:spPr>
          <a:xfrm>
            <a:off x="7259326" y="1284632"/>
            <a:ext cx="182253"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（オフィス→協業先</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30" name="吹き出し: 四角形 29">
            <a:extLst>
              <a:ext uri="{FF2B5EF4-FFF2-40B4-BE49-F238E27FC236}">
                <a16:creationId xmlns:a16="http://schemas.microsoft.com/office/drawing/2014/main" id="{B5727C3D-712B-4FB9-BCA4-FCABAF123F8C}"/>
              </a:ext>
            </a:extLst>
          </p:cNvPr>
          <p:cNvSpPr/>
          <p:nvPr/>
        </p:nvSpPr>
        <p:spPr>
          <a:xfrm>
            <a:off x="6959674" y="3820283"/>
            <a:ext cx="524157" cy="2412221"/>
          </a:xfrm>
          <a:prstGeom prst="wedgeRectCallout">
            <a:avLst>
              <a:gd name="adj1" fmla="val 26071"/>
              <a:gd name="adj2" fmla="val -70483"/>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社用車で移動。荷物が多い時は助かる。ただ、社用車も少なくなかなか予約できない。</a:t>
            </a:r>
            <a:endParaRPr kumimoji="1" lang="ja-JP" altLang="en-US" sz="1000" dirty="0">
              <a:latin typeface="Yu Gothic UI" panose="020B0500000000000000" pitchFamily="50" charset="-128"/>
              <a:ea typeface="Yu Gothic UI" panose="020B0500000000000000" pitchFamily="50" charset="-128"/>
            </a:endParaRPr>
          </a:p>
        </p:txBody>
      </p:sp>
      <p:sp>
        <p:nvSpPr>
          <p:cNvPr id="45" name="正方形/長方形 44">
            <a:extLst>
              <a:ext uri="{FF2B5EF4-FFF2-40B4-BE49-F238E27FC236}">
                <a16:creationId xmlns:a16="http://schemas.microsoft.com/office/drawing/2014/main" id="{45DC7E25-B183-BA41-8635-09F9EFE1DA81}"/>
              </a:ext>
            </a:extLst>
          </p:cNvPr>
          <p:cNvSpPr/>
          <p:nvPr/>
        </p:nvSpPr>
        <p:spPr>
          <a:xfrm>
            <a:off x="7474148" y="1284632"/>
            <a:ext cx="394325" cy="2200451"/>
          </a:xfrm>
          <a:prstGeom prst="rect">
            <a:avLst/>
          </a:prstGeom>
        </p:spPr>
        <p:style>
          <a:lnRef idx="1">
            <a:schemeClr val="accent5"/>
          </a:lnRef>
          <a:fillRef idx="3">
            <a:schemeClr val="accent5"/>
          </a:fillRef>
          <a:effectRef idx="2">
            <a:schemeClr val="accent5"/>
          </a:effectRef>
          <a:fontRef idx="minor">
            <a:schemeClr val="lt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ミーティング（協業先）</a:t>
            </a:r>
            <a:endParaRPr kumimoji="1" lang="en-US" altLang="ja-JP" sz="1050" dirty="0">
              <a:latin typeface="Yu Gothic UI" panose="020B0500000000000000" pitchFamily="50" charset="-128"/>
              <a:ea typeface="Yu Gothic UI" panose="020B0500000000000000" pitchFamily="50" charset="-128"/>
            </a:endParaRPr>
          </a:p>
        </p:txBody>
      </p:sp>
      <p:sp>
        <p:nvSpPr>
          <p:cNvPr id="46" name="正方形/長方形 45">
            <a:extLst>
              <a:ext uri="{FF2B5EF4-FFF2-40B4-BE49-F238E27FC236}">
                <a16:creationId xmlns:a16="http://schemas.microsoft.com/office/drawing/2014/main" id="{A53DF268-8E7C-A443-9E61-19356DA817BF}"/>
              </a:ext>
            </a:extLst>
          </p:cNvPr>
          <p:cNvSpPr/>
          <p:nvPr/>
        </p:nvSpPr>
        <p:spPr>
          <a:xfrm>
            <a:off x="8161386" y="1284632"/>
            <a:ext cx="394325" cy="2200451"/>
          </a:xfrm>
          <a:prstGeom prst="rect">
            <a:avLst/>
          </a:prstGeom>
        </p:spPr>
        <p:style>
          <a:lnRef idx="1">
            <a:schemeClr val="accent5"/>
          </a:lnRef>
          <a:fillRef idx="3">
            <a:schemeClr val="accent5"/>
          </a:fillRef>
          <a:effectRef idx="2">
            <a:schemeClr val="accent5"/>
          </a:effectRef>
          <a:fontRef idx="minor">
            <a:schemeClr val="lt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ミーティング（顧客先）</a:t>
            </a:r>
            <a:endParaRPr kumimoji="1" lang="en-US" altLang="ja-JP" sz="1050" dirty="0">
              <a:latin typeface="Yu Gothic UI" panose="020B0500000000000000" pitchFamily="50" charset="-128"/>
              <a:ea typeface="Yu Gothic UI" panose="020B0500000000000000" pitchFamily="50" charset="-128"/>
            </a:endParaRPr>
          </a:p>
        </p:txBody>
      </p:sp>
      <p:sp>
        <p:nvSpPr>
          <p:cNvPr id="43" name="吹き出し: 四角形 28">
            <a:extLst>
              <a:ext uri="{FF2B5EF4-FFF2-40B4-BE49-F238E27FC236}">
                <a16:creationId xmlns:a16="http://schemas.microsoft.com/office/drawing/2014/main" id="{DF05FFBE-601B-9C4A-BFC8-5ADEC32E0904}"/>
              </a:ext>
            </a:extLst>
          </p:cNvPr>
          <p:cNvSpPr/>
          <p:nvPr/>
        </p:nvSpPr>
        <p:spPr>
          <a:xfrm>
            <a:off x="8076929" y="3832126"/>
            <a:ext cx="970383" cy="2412221"/>
          </a:xfrm>
          <a:prstGeom prst="wedgeRectCallout">
            <a:avLst>
              <a:gd name="adj1" fmla="val 17364"/>
              <a:gd name="adj2" fmla="val -69851"/>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社用車をオフィスに返却して終了。就業時間を少し過ぎてしまうことも多く、多少の残業。社用車以外の移動手段があれば直行直帰で合間の時間をカフェ等で仕事してスムーズに仕事が終えられるように思う。</a:t>
            </a:r>
            <a:endParaRPr kumimoji="1" lang="ja-JP" altLang="en-US" sz="1000" dirty="0">
              <a:latin typeface="Yu Gothic UI" panose="020B0500000000000000" pitchFamily="50" charset="-128"/>
              <a:ea typeface="Yu Gothic UI" panose="020B0500000000000000" pitchFamily="50" charset="-128"/>
            </a:endParaRPr>
          </a:p>
        </p:txBody>
      </p:sp>
      <p:sp>
        <p:nvSpPr>
          <p:cNvPr id="49" name="正方形/長方形 48">
            <a:extLst>
              <a:ext uri="{FF2B5EF4-FFF2-40B4-BE49-F238E27FC236}">
                <a16:creationId xmlns:a16="http://schemas.microsoft.com/office/drawing/2014/main" id="{3C207D73-E110-5841-A1B5-000498A53092}"/>
              </a:ext>
            </a:extLst>
          </p:cNvPr>
          <p:cNvSpPr/>
          <p:nvPr/>
        </p:nvSpPr>
        <p:spPr>
          <a:xfrm>
            <a:off x="8835462" y="1284631"/>
            <a:ext cx="387154"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通勤（オフィス街</a:t>
            </a:r>
            <a:r>
              <a:rPr lang="ja-JP" altLang="en-US" sz="1050">
                <a:latin typeface="Yu Gothic UI" panose="020B0500000000000000" pitchFamily="50" charset="-128"/>
                <a:ea typeface="Yu Gothic UI" panose="020B0500000000000000" pitchFamily="50" charset="-128"/>
              </a:rPr>
              <a:t>→駅</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51" name="正方形/長方形 50">
            <a:extLst>
              <a:ext uri="{FF2B5EF4-FFF2-40B4-BE49-F238E27FC236}">
                <a16:creationId xmlns:a16="http://schemas.microsoft.com/office/drawing/2014/main" id="{B82D333B-11D2-C744-A3CC-1882BF884195}"/>
              </a:ext>
            </a:extLst>
          </p:cNvPr>
          <p:cNvSpPr/>
          <p:nvPr/>
        </p:nvSpPr>
        <p:spPr>
          <a:xfrm>
            <a:off x="9259093" y="1284630"/>
            <a:ext cx="207026"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子供送迎</a:t>
            </a:r>
            <a:r>
              <a:rPr kumimoji="1" lang="ja-JP" altLang="en-US" sz="1050">
                <a:latin typeface="Yu Gothic UI" panose="020B0500000000000000" pitchFamily="50" charset="-128"/>
                <a:ea typeface="Yu Gothic UI" panose="020B0500000000000000" pitchFamily="50" charset="-128"/>
              </a:rPr>
              <a:t>（</a:t>
            </a:r>
            <a:r>
              <a:rPr lang="ja-JP" altLang="en-US" sz="1050">
                <a:latin typeface="Yu Gothic UI" panose="020B0500000000000000" pitchFamily="50" charset="-128"/>
                <a:ea typeface="Yu Gothic UI" panose="020B0500000000000000" pitchFamily="50" charset="-128"/>
              </a:rPr>
              <a:t>自宅</a:t>
            </a:r>
            <a:r>
              <a:rPr kumimoji="1" lang="ja-JP" altLang="en-US" sz="1050">
                <a:latin typeface="Yu Gothic UI" panose="020B0500000000000000" pitchFamily="50" charset="-128"/>
                <a:ea typeface="Yu Gothic UI" panose="020B0500000000000000" pitchFamily="50" charset="-128"/>
              </a:rPr>
              <a:t>→保育園→駅）</a:t>
            </a:r>
            <a:endParaRPr kumimoji="1" lang="ja-JP" altLang="en-US" sz="1050" dirty="0">
              <a:latin typeface="Yu Gothic UI" panose="020B0500000000000000" pitchFamily="50" charset="-128"/>
              <a:ea typeface="Yu Gothic UI" panose="020B0500000000000000" pitchFamily="50" charset="-128"/>
            </a:endParaRPr>
          </a:p>
        </p:txBody>
      </p:sp>
      <p:sp>
        <p:nvSpPr>
          <p:cNvPr id="52" name="正方形/長方形 51">
            <a:extLst>
              <a:ext uri="{FF2B5EF4-FFF2-40B4-BE49-F238E27FC236}">
                <a16:creationId xmlns:a16="http://schemas.microsoft.com/office/drawing/2014/main" id="{34A5985B-F6BF-2548-B106-5D8E1C960114}"/>
              </a:ext>
            </a:extLst>
          </p:cNvPr>
          <p:cNvSpPr/>
          <p:nvPr/>
        </p:nvSpPr>
        <p:spPr>
          <a:xfrm>
            <a:off x="9533599" y="1284630"/>
            <a:ext cx="1299318"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夕食・家事・寝かしつけ</a:t>
            </a:r>
            <a:r>
              <a:rPr kumimoji="1" lang="ja-JP" altLang="en-US" sz="1050">
                <a:latin typeface="Yu Gothic UI" panose="020B0500000000000000" pitchFamily="50" charset="-128"/>
                <a:ea typeface="Yu Gothic UI" panose="020B0500000000000000" pitchFamily="50" charset="-128"/>
              </a:rPr>
              <a:t>（自宅）</a:t>
            </a:r>
            <a:endParaRPr kumimoji="1" lang="ja-JP" altLang="en-US" sz="1050" dirty="0">
              <a:latin typeface="Yu Gothic UI" panose="020B0500000000000000" pitchFamily="50" charset="-128"/>
              <a:ea typeface="Yu Gothic UI" panose="020B0500000000000000" pitchFamily="50" charset="-128"/>
            </a:endParaRPr>
          </a:p>
        </p:txBody>
      </p:sp>
      <p:sp>
        <p:nvSpPr>
          <p:cNvPr id="50" name="吹き出し: 四角形 28">
            <a:extLst>
              <a:ext uri="{FF2B5EF4-FFF2-40B4-BE49-F238E27FC236}">
                <a16:creationId xmlns:a16="http://schemas.microsoft.com/office/drawing/2014/main" id="{7EFC8CB2-F2FF-6A4E-A9FD-F7CDD60D9E97}"/>
              </a:ext>
            </a:extLst>
          </p:cNvPr>
          <p:cNvSpPr/>
          <p:nvPr/>
        </p:nvSpPr>
        <p:spPr>
          <a:xfrm>
            <a:off x="9466119" y="3832126"/>
            <a:ext cx="576588" cy="2412221"/>
          </a:xfrm>
          <a:prstGeom prst="wedgeRectCallout">
            <a:avLst>
              <a:gd name="adj1" fmla="val 24164"/>
              <a:gd name="adj2" fmla="val -70242"/>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子供の送迎まで含めるとかなりギリギリ。夕食を後</a:t>
            </a:r>
            <a:r>
              <a:rPr kumimoji="1" lang="en-US" altLang="ja-JP" sz="1000" dirty="0">
                <a:latin typeface="Yu Gothic UI" panose="020B0500000000000000" pitchFamily="50" charset="-128"/>
                <a:ea typeface="Yu Gothic UI" panose="020B0500000000000000" pitchFamily="50" charset="-128"/>
              </a:rPr>
              <a:t>30</a:t>
            </a:r>
            <a:r>
              <a:rPr kumimoji="1" lang="ja-JP" altLang="en-US" sz="1000">
                <a:latin typeface="Yu Gothic UI" panose="020B0500000000000000" pitchFamily="50" charset="-128"/>
                <a:ea typeface="Yu Gothic UI" panose="020B0500000000000000" pitchFamily="50" charset="-128"/>
              </a:rPr>
              <a:t>分早めればもう少し楽になるのに。</a:t>
            </a:r>
            <a:endParaRPr kumimoji="1" lang="ja-JP" altLang="en-US" sz="1000" dirty="0">
              <a:latin typeface="Yu Gothic UI" panose="020B0500000000000000" pitchFamily="50" charset="-128"/>
              <a:ea typeface="Yu Gothic UI" panose="020B0500000000000000" pitchFamily="50" charset="-128"/>
            </a:endParaRPr>
          </a:p>
        </p:txBody>
      </p:sp>
      <p:sp>
        <p:nvSpPr>
          <p:cNvPr id="54" name="正方形/長方形 53">
            <a:extLst>
              <a:ext uri="{FF2B5EF4-FFF2-40B4-BE49-F238E27FC236}">
                <a16:creationId xmlns:a16="http://schemas.microsoft.com/office/drawing/2014/main" id="{6246EF2B-73D6-8C4F-A916-343869CE9A59}"/>
              </a:ext>
            </a:extLst>
          </p:cNvPr>
          <p:cNvSpPr/>
          <p:nvPr/>
        </p:nvSpPr>
        <p:spPr>
          <a:xfrm>
            <a:off x="10885923" y="1284630"/>
            <a:ext cx="384242" cy="2200451"/>
          </a:xfrm>
          <a:prstGeom prst="rect">
            <a:avLst/>
          </a:prstGeom>
        </p:spPr>
        <p:style>
          <a:lnRef idx="1">
            <a:schemeClr val="accent5"/>
          </a:lnRef>
          <a:fillRef idx="3">
            <a:schemeClr val="accent5"/>
          </a:fillRef>
          <a:effectRef idx="2">
            <a:schemeClr val="accent5"/>
          </a:effectRef>
          <a:fontRef idx="minor">
            <a:schemeClr val="lt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仕事（自宅）</a:t>
            </a:r>
            <a:endParaRPr kumimoji="1" lang="en-US" altLang="ja-JP" sz="1050" dirty="0">
              <a:latin typeface="Yu Gothic UI" panose="020B0500000000000000" pitchFamily="50" charset="-128"/>
              <a:ea typeface="Yu Gothic UI" panose="020B0500000000000000" pitchFamily="50" charset="-128"/>
            </a:endParaRPr>
          </a:p>
        </p:txBody>
      </p:sp>
      <p:sp>
        <p:nvSpPr>
          <p:cNvPr id="55" name="吹き出し: 四角形 28">
            <a:extLst>
              <a:ext uri="{FF2B5EF4-FFF2-40B4-BE49-F238E27FC236}">
                <a16:creationId xmlns:a16="http://schemas.microsoft.com/office/drawing/2014/main" id="{4189D962-7FB0-8648-8267-1896CCD8085E}"/>
              </a:ext>
            </a:extLst>
          </p:cNvPr>
          <p:cNvSpPr/>
          <p:nvPr/>
        </p:nvSpPr>
        <p:spPr>
          <a:xfrm>
            <a:off x="10745719" y="3820276"/>
            <a:ext cx="478798" cy="2412221"/>
          </a:xfrm>
          <a:prstGeom prst="wedgeRectCallout">
            <a:avLst>
              <a:gd name="adj1" fmla="val 8074"/>
              <a:gd name="adj2" fmla="val -69851"/>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少し残った雑務や報告業務を捌く。移動時間削れればこの時間がなくなるのに。</a:t>
            </a:r>
            <a:endParaRPr kumimoji="1" lang="ja-JP" altLang="en-US" sz="1000" dirty="0">
              <a:latin typeface="Yu Gothic UI" panose="020B0500000000000000" pitchFamily="50" charset="-128"/>
              <a:ea typeface="Yu Gothic UI" panose="020B0500000000000000" pitchFamily="50" charset="-128"/>
            </a:endParaRPr>
          </a:p>
        </p:txBody>
      </p:sp>
      <p:sp>
        <p:nvSpPr>
          <p:cNvPr id="56" name="正方形/長方形 55">
            <a:extLst>
              <a:ext uri="{FF2B5EF4-FFF2-40B4-BE49-F238E27FC236}">
                <a16:creationId xmlns:a16="http://schemas.microsoft.com/office/drawing/2014/main" id="{DEF30326-4A63-7A4C-972F-F7D9F62B3346}"/>
              </a:ext>
            </a:extLst>
          </p:cNvPr>
          <p:cNvSpPr/>
          <p:nvPr/>
        </p:nvSpPr>
        <p:spPr>
          <a:xfrm>
            <a:off x="11344577" y="1284630"/>
            <a:ext cx="384242" cy="2200451"/>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就寝</a:t>
            </a:r>
            <a:r>
              <a:rPr lang="ja-JP" altLang="en-US" sz="1050">
                <a:latin typeface="Yu Gothic UI" panose="020B0500000000000000" pitchFamily="50" charset="-128"/>
                <a:ea typeface="Yu Gothic UI" panose="020B0500000000000000" pitchFamily="50" charset="-128"/>
              </a:rPr>
              <a:t>（自宅）</a:t>
            </a:r>
            <a:endParaRPr kumimoji="1" lang="en-US" altLang="ja-JP" sz="1050" dirty="0">
              <a:latin typeface="Yu Gothic UI" panose="020B0500000000000000" pitchFamily="50" charset="-128"/>
              <a:ea typeface="Yu Gothic UI" panose="020B0500000000000000" pitchFamily="50" charset="-128"/>
            </a:endParaRPr>
          </a:p>
        </p:txBody>
      </p:sp>
      <p:sp>
        <p:nvSpPr>
          <p:cNvPr id="39" name="テキスト ボックス 38">
            <a:extLst>
              <a:ext uri="{FF2B5EF4-FFF2-40B4-BE49-F238E27FC236}">
                <a16:creationId xmlns:a16="http://schemas.microsoft.com/office/drawing/2014/main" id="{7DCA200C-4D93-4A44-9DB6-B255AF1177AB}"/>
              </a:ext>
            </a:extLst>
          </p:cNvPr>
          <p:cNvSpPr txBox="1"/>
          <p:nvPr/>
        </p:nvSpPr>
        <p:spPr>
          <a:xfrm>
            <a:off x="9674600" y="404271"/>
            <a:ext cx="2056973" cy="369332"/>
          </a:xfrm>
          <a:prstGeom prst="rect">
            <a:avLst/>
          </a:prstGeom>
          <a:noFill/>
        </p:spPr>
        <p:txBody>
          <a:bodyPr wrap="none" rtlCol="0">
            <a:spAutoFit/>
          </a:bodyPr>
          <a:lstStyle/>
          <a:p>
            <a:r>
              <a:rPr kumimoji="1" lang="ja-JP" altLang="en-US"/>
              <a:t>移動時間計：</a:t>
            </a:r>
            <a:r>
              <a:rPr kumimoji="1" lang="en-US" altLang="ja-JP" dirty="0"/>
              <a:t>4.5H</a:t>
            </a:r>
            <a:endParaRPr kumimoji="1" lang="ja-JP" altLang="en-US"/>
          </a:p>
        </p:txBody>
      </p:sp>
    </p:spTree>
    <p:extLst>
      <p:ext uri="{BB962C8B-B14F-4D97-AF65-F5344CB8AC3E}">
        <p14:creationId xmlns:p14="http://schemas.microsoft.com/office/powerpoint/2010/main" val="4036375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71AE3BC-4B69-4D63-AD02-DA3396C55F9E}"/>
              </a:ext>
            </a:extLst>
          </p:cNvPr>
          <p:cNvSpPr txBox="1"/>
          <p:nvPr/>
        </p:nvSpPr>
        <p:spPr>
          <a:xfrm>
            <a:off x="391849" y="250383"/>
            <a:ext cx="3991798" cy="338554"/>
          </a:xfrm>
          <a:prstGeom prst="rect">
            <a:avLst/>
          </a:prstGeom>
          <a:noFill/>
        </p:spPr>
        <p:txBody>
          <a:bodyPr wrap="none" rtlCol="0">
            <a:spAutoFit/>
          </a:bodyPr>
          <a:lstStyle/>
          <a:p>
            <a:r>
              <a:rPr lang="ja-JP" altLang="en-US" sz="1600" u="sng" dirty="0">
                <a:latin typeface="Yu Gothic UI" panose="020B0500000000000000" pitchFamily="50" charset="-128"/>
                <a:ea typeface="Yu Gothic UI" panose="020B0500000000000000" pitchFamily="50" charset="-128"/>
              </a:rPr>
              <a:t>事前調査</a:t>
            </a:r>
            <a:r>
              <a:rPr lang="ja-JP" altLang="en-US" sz="1600" u="sng">
                <a:latin typeface="Yu Gothic UI" panose="020B0500000000000000" pitchFamily="50" charset="-128"/>
                <a:ea typeface="Yu Gothic UI" panose="020B0500000000000000" pitchFamily="50" charset="-128"/>
              </a:rPr>
              <a:t>イメージ（生活シーン：自動車あり）</a:t>
            </a:r>
            <a:endParaRPr lang="en-US" altLang="ja-JP" sz="1600" u="sng" dirty="0">
              <a:latin typeface="Yu Gothic UI" panose="020B0500000000000000" pitchFamily="50" charset="-128"/>
              <a:ea typeface="Yu Gothic UI" panose="020B0500000000000000" pitchFamily="50" charset="-128"/>
            </a:endParaRPr>
          </a:p>
        </p:txBody>
      </p:sp>
      <p:graphicFrame>
        <p:nvGraphicFramePr>
          <p:cNvPr id="4" name="表 4">
            <a:extLst>
              <a:ext uri="{FF2B5EF4-FFF2-40B4-BE49-F238E27FC236}">
                <a16:creationId xmlns:a16="http://schemas.microsoft.com/office/drawing/2014/main" id="{391CDC8A-C98E-40BB-B44E-D1161CF06350}"/>
              </a:ext>
            </a:extLst>
          </p:cNvPr>
          <p:cNvGraphicFramePr>
            <a:graphicFrameLocks noGrp="1"/>
          </p:cNvGraphicFramePr>
          <p:nvPr/>
        </p:nvGraphicFramePr>
        <p:xfrm>
          <a:off x="425100" y="775763"/>
          <a:ext cx="11341800" cy="5518449"/>
        </p:xfrm>
        <a:graphic>
          <a:graphicData uri="http://schemas.openxmlformats.org/drawingml/2006/table">
            <a:tbl>
              <a:tblPr firstRow="1" bandRow="1">
                <a:tableStyleId>{F5AB1C69-6EDB-4FF4-983F-18BD219EF322}</a:tableStyleId>
              </a:tblPr>
              <a:tblGrid>
                <a:gridCol w="453672">
                  <a:extLst>
                    <a:ext uri="{9D8B030D-6E8A-4147-A177-3AD203B41FA5}">
                      <a16:colId xmlns:a16="http://schemas.microsoft.com/office/drawing/2014/main" val="771764693"/>
                    </a:ext>
                  </a:extLst>
                </a:gridCol>
                <a:gridCol w="453672">
                  <a:extLst>
                    <a:ext uri="{9D8B030D-6E8A-4147-A177-3AD203B41FA5}">
                      <a16:colId xmlns:a16="http://schemas.microsoft.com/office/drawing/2014/main" val="1398395384"/>
                    </a:ext>
                  </a:extLst>
                </a:gridCol>
                <a:gridCol w="453672">
                  <a:extLst>
                    <a:ext uri="{9D8B030D-6E8A-4147-A177-3AD203B41FA5}">
                      <a16:colId xmlns:a16="http://schemas.microsoft.com/office/drawing/2014/main" val="1672688303"/>
                    </a:ext>
                  </a:extLst>
                </a:gridCol>
                <a:gridCol w="453672">
                  <a:extLst>
                    <a:ext uri="{9D8B030D-6E8A-4147-A177-3AD203B41FA5}">
                      <a16:colId xmlns:a16="http://schemas.microsoft.com/office/drawing/2014/main" val="2971603830"/>
                    </a:ext>
                  </a:extLst>
                </a:gridCol>
                <a:gridCol w="453672">
                  <a:extLst>
                    <a:ext uri="{9D8B030D-6E8A-4147-A177-3AD203B41FA5}">
                      <a16:colId xmlns:a16="http://schemas.microsoft.com/office/drawing/2014/main" val="2094897956"/>
                    </a:ext>
                  </a:extLst>
                </a:gridCol>
                <a:gridCol w="453672">
                  <a:extLst>
                    <a:ext uri="{9D8B030D-6E8A-4147-A177-3AD203B41FA5}">
                      <a16:colId xmlns:a16="http://schemas.microsoft.com/office/drawing/2014/main" val="70902170"/>
                    </a:ext>
                  </a:extLst>
                </a:gridCol>
                <a:gridCol w="453672">
                  <a:extLst>
                    <a:ext uri="{9D8B030D-6E8A-4147-A177-3AD203B41FA5}">
                      <a16:colId xmlns:a16="http://schemas.microsoft.com/office/drawing/2014/main" val="1196783751"/>
                    </a:ext>
                  </a:extLst>
                </a:gridCol>
                <a:gridCol w="453672">
                  <a:extLst>
                    <a:ext uri="{9D8B030D-6E8A-4147-A177-3AD203B41FA5}">
                      <a16:colId xmlns:a16="http://schemas.microsoft.com/office/drawing/2014/main" val="2380344260"/>
                    </a:ext>
                  </a:extLst>
                </a:gridCol>
                <a:gridCol w="453672">
                  <a:extLst>
                    <a:ext uri="{9D8B030D-6E8A-4147-A177-3AD203B41FA5}">
                      <a16:colId xmlns:a16="http://schemas.microsoft.com/office/drawing/2014/main" val="463915577"/>
                    </a:ext>
                  </a:extLst>
                </a:gridCol>
                <a:gridCol w="453672">
                  <a:extLst>
                    <a:ext uri="{9D8B030D-6E8A-4147-A177-3AD203B41FA5}">
                      <a16:colId xmlns:a16="http://schemas.microsoft.com/office/drawing/2014/main" val="3834915124"/>
                    </a:ext>
                  </a:extLst>
                </a:gridCol>
                <a:gridCol w="453672">
                  <a:extLst>
                    <a:ext uri="{9D8B030D-6E8A-4147-A177-3AD203B41FA5}">
                      <a16:colId xmlns:a16="http://schemas.microsoft.com/office/drawing/2014/main" val="3106050363"/>
                    </a:ext>
                  </a:extLst>
                </a:gridCol>
                <a:gridCol w="453672">
                  <a:extLst>
                    <a:ext uri="{9D8B030D-6E8A-4147-A177-3AD203B41FA5}">
                      <a16:colId xmlns:a16="http://schemas.microsoft.com/office/drawing/2014/main" val="3371019158"/>
                    </a:ext>
                  </a:extLst>
                </a:gridCol>
                <a:gridCol w="453672">
                  <a:extLst>
                    <a:ext uri="{9D8B030D-6E8A-4147-A177-3AD203B41FA5}">
                      <a16:colId xmlns:a16="http://schemas.microsoft.com/office/drawing/2014/main" val="2874124761"/>
                    </a:ext>
                  </a:extLst>
                </a:gridCol>
                <a:gridCol w="453672">
                  <a:extLst>
                    <a:ext uri="{9D8B030D-6E8A-4147-A177-3AD203B41FA5}">
                      <a16:colId xmlns:a16="http://schemas.microsoft.com/office/drawing/2014/main" val="3661903308"/>
                    </a:ext>
                  </a:extLst>
                </a:gridCol>
                <a:gridCol w="453672">
                  <a:extLst>
                    <a:ext uri="{9D8B030D-6E8A-4147-A177-3AD203B41FA5}">
                      <a16:colId xmlns:a16="http://schemas.microsoft.com/office/drawing/2014/main" val="3502494219"/>
                    </a:ext>
                  </a:extLst>
                </a:gridCol>
                <a:gridCol w="453672">
                  <a:extLst>
                    <a:ext uri="{9D8B030D-6E8A-4147-A177-3AD203B41FA5}">
                      <a16:colId xmlns:a16="http://schemas.microsoft.com/office/drawing/2014/main" val="537895317"/>
                    </a:ext>
                  </a:extLst>
                </a:gridCol>
                <a:gridCol w="453672">
                  <a:extLst>
                    <a:ext uri="{9D8B030D-6E8A-4147-A177-3AD203B41FA5}">
                      <a16:colId xmlns:a16="http://schemas.microsoft.com/office/drawing/2014/main" val="4256194940"/>
                    </a:ext>
                  </a:extLst>
                </a:gridCol>
                <a:gridCol w="453672">
                  <a:extLst>
                    <a:ext uri="{9D8B030D-6E8A-4147-A177-3AD203B41FA5}">
                      <a16:colId xmlns:a16="http://schemas.microsoft.com/office/drawing/2014/main" val="4101887400"/>
                    </a:ext>
                  </a:extLst>
                </a:gridCol>
                <a:gridCol w="453672">
                  <a:extLst>
                    <a:ext uri="{9D8B030D-6E8A-4147-A177-3AD203B41FA5}">
                      <a16:colId xmlns:a16="http://schemas.microsoft.com/office/drawing/2014/main" val="934303595"/>
                    </a:ext>
                  </a:extLst>
                </a:gridCol>
                <a:gridCol w="453672">
                  <a:extLst>
                    <a:ext uri="{9D8B030D-6E8A-4147-A177-3AD203B41FA5}">
                      <a16:colId xmlns:a16="http://schemas.microsoft.com/office/drawing/2014/main" val="48279524"/>
                    </a:ext>
                  </a:extLst>
                </a:gridCol>
                <a:gridCol w="453672">
                  <a:extLst>
                    <a:ext uri="{9D8B030D-6E8A-4147-A177-3AD203B41FA5}">
                      <a16:colId xmlns:a16="http://schemas.microsoft.com/office/drawing/2014/main" val="3837510257"/>
                    </a:ext>
                  </a:extLst>
                </a:gridCol>
                <a:gridCol w="453672">
                  <a:extLst>
                    <a:ext uri="{9D8B030D-6E8A-4147-A177-3AD203B41FA5}">
                      <a16:colId xmlns:a16="http://schemas.microsoft.com/office/drawing/2014/main" val="28430713"/>
                    </a:ext>
                  </a:extLst>
                </a:gridCol>
                <a:gridCol w="453672">
                  <a:extLst>
                    <a:ext uri="{9D8B030D-6E8A-4147-A177-3AD203B41FA5}">
                      <a16:colId xmlns:a16="http://schemas.microsoft.com/office/drawing/2014/main" val="1366244744"/>
                    </a:ext>
                  </a:extLst>
                </a:gridCol>
                <a:gridCol w="453672">
                  <a:extLst>
                    <a:ext uri="{9D8B030D-6E8A-4147-A177-3AD203B41FA5}">
                      <a16:colId xmlns:a16="http://schemas.microsoft.com/office/drawing/2014/main" val="770677258"/>
                    </a:ext>
                  </a:extLst>
                </a:gridCol>
                <a:gridCol w="453672">
                  <a:extLst>
                    <a:ext uri="{9D8B030D-6E8A-4147-A177-3AD203B41FA5}">
                      <a16:colId xmlns:a16="http://schemas.microsoft.com/office/drawing/2014/main" val="2865089204"/>
                    </a:ext>
                  </a:extLst>
                </a:gridCol>
              </a:tblGrid>
              <a:tr h="351057">
                <a:tc>
                  <a:txBody>
                    <a:bodyPr/>
                    <a:lstStyle/>
                    <a:p>
                      <a:r>
                        <a:rPr kumimoji="1" lang="ja-JP" altLang="en-US" sz="1000" dirty="0">
                          <a:latin typeface="Yu Gothic UI" panose="020B0500000000000000" pitchFamily="50" charset="-128"/>
                          <a:ea typeface="Yu Gothic UI" panose="020B0500000000000000" pitchFamily="50" charset="-128"/>
                        </a:rPr>
                        <a:t>時刻</a:t>
                      </a: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23</a:t>
                      </a:r>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行動・場所</a:t>
                      </a:r>
                    </a:p>
                  </a:txBody>
                  <a:tcPr vert="eaVert"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困ること</a:t>
                      </a: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
        <p:nvSpPr>
          <p:cNvPr id="2" name="正方形/長方形 1">
            <a:extLst>
              <a:ext uri="{FF2B5EF4-FFF2-40B4-BE49-F238E27FC236}">
                <a16:creationId xmlns:a16="http://schemas.microsoft.com/office/drawing/2014/main" id="{20BB17F5-B6D0-4D4F-821F-0AA9529D6C2D}"/>
              </a:ext>
            </a:extLst>
          </p:cNvPr>
          <p:cNvSpPr/>
          <p:nvPr/>
        </p:nvSpPr>
        <p:spPr>
          <a:xfrm>
            <a:off x="837273" y="1284629"/>
            <a:ext cx="3161075" cy="2200451"/>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就寝</a:t>
            </a:r>
            <a:r>
              <a:rPr lang="ja-JP" altLang="en-US" sz="1050">
                <a:latin typeface="Yu Gothic UI" panose="020B0500000000000000" pitchFamily="50" charset="-128"/>
                <a:ea typeface="Yu Gothic UI" panose="020B0500000000000000" pitchFamily="50" charset="-128"/>
              </a:rPr>
              <a:t>（自宅）</a:t>
            </a:r>
            <a:endParaRPr kumimoji="1" lang="en-US" altLang="ja-JP" sz="1050" dirty="0">
              <a:latin typeface="Yu Gothic UI" panose="020B0500000000000000" pitchFamily="50" charset="-128"/>
              <a:ea typeface="Yu Gothic UI" panose="020B0500000000000000" pitchFamily="50" charset="-128"/>
            </a:endParaRPr>
          </a:p>
        </p:txBody>
      </p:sp>
      <p:sp>
        <p:nvSpPr>
          <p:cNvPr id="6" name="正方形/長方形 5">
            <a:extLst>
              <a:ext uri="{FF2B5EF4-FFF2-40B4-BE49-F238E27FC236}">
                <a16:creationId xmlns:a16="http://schemas.microsoft.com/office/drawing/2014/main" id="{467B42F8-E4CC-4FCE-8294-F00272AB8AA2}"/>
              </a:ext>
            </a:extLst>
          </p:cNvPr>
          <p:cNvSpPr/>
          <p:nvPr/>
        </p:nvSpPr>
        <p:spPr>
          <a:xfrm>
            <a:off x="4100641" y="1284646"/>
            <a:ext cx="596567"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朝食・家事（自宅）</a:t>
            </a:r>
            <a:endParaRPr kumimoji="1" lang="ja-JP" altLang="en-US" sz="1050" dirty="0">
              <a:latin typeface="Yu Gothic UI" panose="020B0500000000000000" pitchFamily="50" charset="-128"/>
              <a:ea typeface="Yu Gothic UI" panose="020B0500000000000000" pitchFamily="50" charset="-128"/>
            </a:endParaRPr>
          </a:p>
        </p:txBody>
      </p:sp>
      <p:sp>
        <p:nvSpPr>
          <p:cNvPr id="36" name="フッター プレースホルダー 35">
            <a:extLst>
              <a:ext uri="{FF2B5EF4-FFF2-40B4-BE49-F238E27FC236}">
                <a16:creationId xmlns:a16="http://schemas.microsoft.com/office/drawing/2014/main" id="{FBBC674C-90B5-AB49-A690-D9DF1B3922E7}"/>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37" name="スライド番号プレースホルダー 36">
            <a:extLst>
              <a:ext uri="{FF2B5EF4-FFF2-40B4-BE49-F238E27FC236}">
                <a16:creationId xmlns:a16="http://schemas.microsoft.com/office/drawing/2014/main" id="{622BDCAC-C1D3-2943-8C52-59DB296E39AD}"/>
              </a:ext>
            </a:extLst>
          </p:cNvPr>
          <p:cNvSpPr>
            <a:spLocks noGrp="1"/>
          </p:cNvSpPr>
          <p:nvPr>
            <p:ph type="sldNum" sz="quarter" idx="12"/>
          </p:nvPr>
        </p:nvSpPr>
        <p:spPr/>
        <p:txBody>
          <a:bodyPr/>
          <a:lstStyle/>
          <a:p>
            <a:fld id="{C609E02A-ED16-4A82-A0A3-A99A8EEC203D}" type="slidenum">
              <a:rPr lang="ja-JP" altLang="en-US" smtClean="0"/>
              <a:pPr/>
              <a:t>23</a:t>
            </a:fld>
            <a:endParaRPr lang="ja-JP" altLang="en-US">
              <a:latin typeface="Yu Gothic UI" panose="020B0500000000000000" pitchFamily="34" charset="-128"/>
              <a:ea typeface="Yu Gothic UI" panose="020B0500000000000000" pitchFamily="34" charset="-128"/>
            </a:endParaRPr>
          </a:p>
        </p:txBody>
      </p:sp>
      <p:sp>
        <p:nvSpPr>
          <p:cNvPr id="38" name="吹き出し: 四角形 30">
            <a:extLst>
              <a:ext uri="{FF2B5EF4-FFF2-40B4-BE49-F238E27FC236}">
                <a16:creationId xmlns:a16="http://schemas.microsoft.com/office/drawing/2014/main" id="{BA482A4D-DBB0-A24B-A64D-16F5A1869285}"/>
              </a:ext>
            </a:extLst>
          </p:cNvPr>
          <p:cNvSpPr/>
          <p:nvPr/>
        </p:nvSpPr>
        <p:spPr>
          <a:xfrm>
            <a:off x="988501" y="3820279"/>
            <a:ext cx="263992" cy="2412221"/>
          </a:xfrm>
          <a:prstGeom prst="wedgeRectCallout">
            <a:avLst>
              <a:gd name="adj1" fmla="val -17977"/>
              <a:gd name="adj2" fmla="val -6703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基本的には自家用車で移動がほとんど。</a:t>
            </a:r>
            <a:endParaRPr kumimoji="1" lang="en-US" altLang="ja-JP" sz="1000" dirty="0">
              <a:latin typeface="Yu Gothic UI" panose="020B0500000000000000" pitchFamily="50" charset="-128"/>
              <a:ea typeface="Yu Gothic UI" panose="020B0500000000000000" pitchFamily="50" charset="-128"/>
            </a:endParaRPr>
          </a:p>
        </p:txBody>
      </p:sp>
      <p:sp>
        <p:nvSpPr>
          <p:cNvPr id="44" name="正方形/長方形 43">
            <a:extLst>
              <a:ext uri="{FF2B5EF4-FFF2-40B4-BE49-F238E27FC236}">
                <a16:creationId xmlns:a16="http://schemas.microsoft.com/office/drawing/2014/main" id="{3DBFF2EE-8BFF-5C44-9194-5A596819245B}"/>
              </a:ext>
            </a:extLst>
          </p:cNvPr>
          <p:cNvSpPr/>
          <p:nvPr/>
        </p:nvSpPr>
        <p:spPr>
          <a:xfrm>
            <a:off x="9969924" y="1284632"/>
            <a:ext cx="1336572"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リラックス（自宅）</a:t>
            </a:r>
            <a:endParaRPr kumimoji="1" lang="ja-JP" altLang="en-US" sz="1050" dirty="0">
              <a:latin typeface="Yu Gothic UI" panose="020B0500000000000000" pitchFamily="50" charset="-128"/>
              <a:ea typeface="Yu Gothic UI" panose="020B0500000000000000" pitchFamily="50" charset="-128"/>
            </a:endParaRPr>
          </a:p>
        </p:txBody>
      </p:sp>
      <p:sp>
        <p:nvSpPr>
          <p:cNvPr id="48" name="正方形/長方形 47">
            <a:extLst>
              <a:ext uri="{FF2B5EF4-FFF2-40B4-BE49-F238E27FC236}">
                <a16:creationId xmlns:a16="http://schemas.microsoft.com/office/drawing/2014/main" id="{A163DB38-91D9-0047-A07B-2EC5355D44FC}"/>
              </a:ext>
            </a:extLst>
          </p:cNvPr>
          <p:cNvSpPr/>
          <p:nvPr/>
        </p:nvSpPr>
        <p:spPr>
          <a:xfrm>
            <a:off x="6097645" y="1284629"/>
            <a:ext cx="199218"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体育館</a:t>
            </a:r>
            <a:r>
              <a:rPr kumimoji="1" lang="ja-JP" altLang="en-US" sz="1050">
                <a:latin typeface="Yu Gothic UI" panose="020B0500000000000000" pitchFamily="50" charset="-128"/>
                <a:ea typeface="Yu Gothic UI" panose="020B0500000000000000" pitchFamily="50" charset="-128"/>
              </a:rPr>
              <a:t>→スーパー）</a:t>
            </a:r>
            <a:endParaRPr kumimoji="1" lang="ja-JP" altLang="en-US" sz="1050" dirty="0">
              <a:latin typeface="Yu Gothic UI" panose="020B0500000000000000" pitchFamily="50" charset="-128"/>
              <a:ea typeface="Yu Gothic UI" panose="020B0500000000000000" pitchFamily="50" charset="-128"/>
            </a:endParaRPr>
          </a:p>
        </p:txBody>
      </p:sp>
      <p:sp>
        <p:nvSpPr>
          <p:cNvPr id="55" name="正方形/長方形 54">
            <a:extLst>
              <a:ext uri="{FF2B5EF4-FFF2-40B4-BE49-F238E27FC236}">
                <a16:creationId xmlns:a16="http://schemas.microsoft.com/office/drawing/2014/main" id="{3156A094-1A89-BD41-8CEC-9779055A4E89}"/>
              </a:ext>
            </a:extLst>
          </p:cNvPr>
          <p:cNvSpPr/>
          <p:nvPr/>
        </p:nvSpPr>
        <p:spPr>
          <a:xfrm>
            <a:off x="8361799" y="1284628"/>
            <a:ext cx="191027"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自宅</a:t>
            </a:r>
            <a:r>
              <a:rPr kumimoji="1" lang="ja-JP" altLang="en-US" sz="1050">
                <a:latin typeface="Yu Gothic UI" panose="020B0500000000000000" pitchFamily="50" charset="-128"/>
                <a:ea typeface="Yu Gothic UI" panose="020B0500000000000000" pitchFamily="50" charset="-128"/>
              </a:rPr>
              <a:t>→温泉施設）</a:t>
            </a:r>
            <a:endParaRPr kumimoji="1" lang="ja-JP" altLang="en-US" sz="1050" dirty="0">
              <a:latin typeface="Yu Gothic UI" panose="020B0500000000000000" pitchFamily="50" charset="-128"/>
              <a:ea typeface="Yu Gothic UI" panose="020B0500000000000000" pitchFamily="50" charset="-128"/>
            </a:endParaRPr>
          </a:p>
        </p:txBody>
      </p:sp>
      <p:sp>
        <p:nvSpPr>
          <p:cNvPr id="61" name="正方形/長方形 60">
            <a:extLst>
              <a:ext uri="{FF2B5EF4-FFF2-40B4-BE49-F238E27FC236}">
                <a16:creationId xmlns:a16="http://schemas.microsoft.com/office/drawing/2014/main" id="{E14862AF-CBC6-9F48-A02B-8A4034537434}"/>
              </a:ext>
            </a:extLst>
          </p:cNvPr>
          <p:cNvSpPr/>
          <p:nvPr/>
        </p:nvSpPr>
        <p:spPr>
          <a:xfrm>
            <a:off x="4742115" y="1284644"/>
            <a:ext cx="410581"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a:t>
            </a:r>
            <a:r>
              <a:rPr kumimoji="1" lang="ja-JP" altLang="en-US" sz="1050">
                <a:latin typeface="Yu Gothic UI" panose="020B0500000000000000" pitchFamily="50" charset="-128"/>
                <a:ea typeface="Yu Gothic UI" panose="020B0500000000000000" pitchFamily="50" charset="-128"/>
              </a:rPr>
              <a:t>移動（自宅→</a:t>
            </a:r>
            <a:r>
              <a:rPr lang="ja-JP" altLang="en-US" sz="1050">
                <a:latin typeface="Yu Gothic UI" panose="020B0500000000000000" pitchFamily="50" charset="-128"/>
                <a:ea typeface="Yu Gothic UI" panose="020B0500000000000000" pitchFamily="50" charset="-128"/>
              </a:rPr>
              <a:t>体育館等</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63" name="正方形/長方形 62">
            <a:extLst>
              <a:ext uri="{FF2B5EF4-FFF2-40B4-BE49-F238E27FC236}">
                <a16:creationId xmlns:a16="http://schemas.microsoft.com/office/drawing/2014/main" id="{240C305D-A6A8-3540-A87E-7226ECFD80E6}"/>
              </a:ext>
            </a:extLst>
          </p:cNvPr>
          <p:cNvSpPr/>
          <p:nvPr/>
        </p:nvSpPr>
        <p:spPr>
          <a:xfrm>
            <a:off x="5200062" y="1284627"/>
            <a:ext cx="861665"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習い事（体育館）</a:t>
            </a:r>
            <a:endParaRPr kumimoji="1" lang="en-US" altLang="ja-JP" sz="1050" dirty="0">
              <a:latin typeface="Yu Gothic UI" panose="020B0500000000000000" pitchFamily="50" charset="-128"/>
              <a:ea typeface="Yu Gothic UI" panose="020B0500000000000000" pitchFamily="50" charset="-128"/>
            </a:endParaRPr>
          </a:p>
        </p:txBody>
      </p:sp>
      <p:sp>
        <p:nvSpPr>
          <p:cNvPr id="26" name="吹き出し: 四角形 25">
            <a:extLst>
              <a:ext uri="{FF2B5EF4-FFF2-40B4-BE49-F238E27FC236}">
                <a16:creationId xmlns:a16="http://schemas.microsoft.com/office/drawing/2014/main" id="{60D4CF21-B251-4A8C-A1D6-6686449F5104}"/>
              </a:ext>
            </a:extLst>
          </p:cNvPr>
          <p:cNvSpPr/>
          <p:nvPr/>
        </p:nvSpPr>
        <p:spPr>
          <a:xfrm>
            <a:off x="4969763" y="3820285"/>
            <a:ext cx="647818" cy="2412221"/>
          </a:xfrm>
          <a:prstGeom prst="wedgeRectCallout">
            <a:avLst>
              <a:gd name="adj1" fmla="val 2391"/>
              <a:gd name="adj2" fmla="val -67994"/>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親の習い事、子供の習い事など少しずつ時間と場所が違うので車での送迎に限界があることがある。体育館などは時間が合うバスなどがあれば助かる。</a:t>
            </a:r>
            <a:endParaRPr kumimoji="1" lang="ja-JP" altLang="en-US" sz="1000" dirty="0">
              <a:latin typeface="Yu Gothic UI" panose="020B0500000000000000" pitchFamily="50" charset="-128"/>
              <a:ea typeface="Yu Gothic UI" panose="020B0500000000000000" pitchFamily="50" charset="-128"/>
            </a:endParaRPr>
          </a:p>
        </p:txBody>
      </p:sp>
      <p:sp>
        <p:nvSpPr>
          <p:cNvPr id="64" name="正方形/長方形 63">
            <a:extLst>
              <a:ext uri="{FF2B5EF4-FFF2-40B4-BE49-F238E27FC236}">
                <a16:creationId xmlns:a16="http://schemas.microsoft.com/office/drawing/2014/main" id="{579288B1-CCFB-8C49-B937-BFDBA3A31AAB}"/>
              </a:ext>
            </a:extLst>
          </p:cNvPr>
          <p:cNvSpPr/>
          <p:nvPr/>
        </p:nvSpPr>
        <p:spPr>
          <a:xfrm>
            <a:off x="9521581" y="1284627"/>
            <a:ext cx="106123"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900">
                <a:latin typeface="Yu Gothic UI" panose="020B0500000000000000" pitchFamily="50" charset="-128"/>
                <a:ea typeface="Yu Gothic UI" panose="020B0500000000000000" pitchFamily="50" charset="-128"/>
              </a:rPr>
              <a:t>車移動（温泉施設→コンビニ）</a:t>
            </a:r>
            <a:endParaRPr kumimoji="1" lang="ja-JP" altLang="en-US" sz="900" dirty="0">
              <a:latin typeface="Yu Gothic UI" panose="020B0500000000000000" pitchFamily="50" charset="-128"/>
              <a:ea typeface="Yu Gothic UI" panose="020B0500000000000000" pitchFamily="50" charset="-128"/>
            </a:endParaRPr>
          </a:p>
        </p:txBody>
      </p:sp>
      <p:sp>
        <p:nvSpPr>
          <p:cNvPr id="65" name="正方形/長方形 64">
            <a:extLst>
              <a:ext uri="{FF2B5EF4-FFF2-40B4-BE49-F238E27FC236}">
                <a16:creationId xmlns:a16="http://schemas.microsoft.com/office/drawing/2014/main" id="{B6C0A961-B8C8-2948-BC87-5A3D417B5C1A}"/>
              </a:ext>
            </a:extLst>
          </p:cNvPr>
          <p:cNvSpPr/>
          <p:nvPr/>
        </p:nvSpPr>
        <p:spPr>
          <a:xfrm>
            <a:off x="11344577" y="1284630"/>
            <a:ext cx="384242" cy="2200451"/>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就寝</a:t>
            </a:r>
            <a:r>
              <a:rPr lang="ja-JP" altLang="en-US" sz="1050">
                <a:latin typeface="Yu Gothic UI" panose="020B0500000000000000" pitchFamily="50" charset="-128"/>
                <a:ea typeface="Yu Gothic UI" panose="020B0500000000000000" pitchFamily="50" charset="-128"/>
              </a:rPr>
              <a:t>（自宅）</a:t>
            </a:r>
            <a:endParaRPr kumimoji="1" lang="en-US" altLang="ja-JP" sz="1050" dirty="0">
              <a:latin typeface="Yu Gothic UI" panose="020B0500000000000000" pitchFamily="50" charset="-128"/>
              <a:ea typeface="Yu Gothic UI" panose="020B0500000000000000" pitchFamily="50" charset="-128"/>
            </a:endParaRPr>
          </a:p>
        </p:txBody>
      </p:sp>
      <p:sp>
        <p:nvSpPr>
          <p:cNvPr id="31" name="吹き出し: 四角形 30">
            <a:extLst>
              <a:ext uri="{FF2B5EF4-FFF2-40B4-BE49-F238E27FC236}">
                <a16:creationId xmlns:a16="http://schemas.microsoft.com/office/drawing/2014/main" id="{5D422AF4-CEE5-4B6B-8067-E34FABF774B7}"/>
              </a:ext>
            </a:extLst>
          </p:cNvPr>
          <p:cNvSpPr/>
          <p:nvPr/>
        </p:nvSpPr>
        <p:spPr>
          <a:xfrm>
            <a:off x="4576769" y="3820279"/>
            <a:ext cx="263992" cy="2412221"/>
          </a:xfrm>
          <a:prstGeom prst="wedgeRectCallout">
            <a:avLst>
              <a:gd name="adj1" fmla="val 47133"/>
              <a:gd name="adj2" fmla="val -6751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習い事があり、自家用車で向かう。</a:t>
            </a:r>
            <a:endParaRPr kumimoji="1" lang="en-US" altLang="ja-JP" sz="1000" dirty="0">
              <a:latin typeface="Yu Gothic UI" panose="020B0500000000000000" pitchFamily="50" charset="-128"/>
              <a:ea typeface="Yu Gothic UI" panose="020B0500000000000000" pitchFamily="50" charset="-128"/>
            </a:endParaRPr>
          </a:p>
        </p:txBody>
      </p:sp>
      <p:sp>
        <p:nvSpPr>
          <p:cNvPr id="66" name="正方形/長方形 65">
            <a:extLst>
              <a:ext uri="{FF2B5EF4-FFF2-40B4-BE49-F238E27FC236}">
                <a16:creationId xmlns:a16="http://schemas.microsoft.com/office/drawing/2014/main" id="{3490C5E9-BFC7-1D4D-A52A-32273C6E2EA4}"/>
              </a:ext>
            </a:extLst>
          </p:cNvPr>
          <p:cNvSpPr/>
          <p:nvPr/>
        </p:nvSpPr>
        <p:spPr>
          <a:xfrm>
            <a:off x="8622714" y="1284624"/>
            <a:ext cx="824845"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温泉・夕食（温泉施設）</a:t>
            </a:r>
            <a:endParaRPr kumimoji="1" lang="en-US" altLang="ja-JP" sz="1050" dirty="0">
              <a:latin typeface="Yu Gothic UI" panose="020B0500000000000000" pitchFamily="50" charset="-128"/>
              <a:ea typeface="Yu Gothic UI" panose="020B0500000000000000" pitchFamily="50" charset="-128"/>
            </a:endParaRPr>
          </a:p>
        </p:txBody>
      </p:sp>
      <p:sp>
        <p:nvSpPr>
          <p:cNvPr id="39" name="正方形/長方形 38">
            <a:extLst>
              <a:ext uri="{FF2B5EF4-FFF2-40B4-BE49-F238E27FC236}">
                <a16:creationId xmlns:a16="http://schemas.microsoft.com/office/drawing/2014/main" id="{141382FC-E4C0-FC4E-945E-47E2455D2758}"/>
              </a:ext>
            </a:extLst>
          </p:cNvPr>
          <p:cNvSpPr/>
          <p:nvPr/>
        </p:nvSpPr>
        <p:spPr>
          <a:xfrm>
            <a:off x="6349658" y="1284626"/>
            <a:ext cx="389926"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買い物（スーパー）</a:t>
            </a:r>
            <a:endParaRPr kumimoji="1" lang="en-US" altLang="ja-JP" sz="1050" dirty="0">
              <a:latin typeface="Yu Gothic UI" panose="020B0500000000000000" pitchFamily="50" charset="-128"/>
              <a:ea typeface="Yu Gothic UI" panose="020B0500000000000000" pitchFamily="50" charset="-128"/>
            </a:endParaRPr>
          </a:p>
        </p:txBody>
      </p:sp>
      <p:sp>
        <p:nvSpPr>
          <p:cNvPr id="43" name="吹き出し: 四角形 28">
            <a:extLst>
              <a:ext uri="{FF2B5EF4-FFF2-40B4-BE49-F238E27FC236}">
                <a16:creationId xmlns:a16="http://schemas.microsoft.com/office/drawing/2014/main" id="{DF05FFBE-601B-9C4A-BFC8-5ADEC32E0904}"/>
              </a:ext>
            </a:extLst>
          </p:cNvPr>
          <p:cNvSpPr/>
          <p:nvPr/>
        </p:nvSpPr>
        <p:spPr>
          <a:xfrm>
            <a:off x="10127350" y="3820278"/>
            <a:ext cx="524157" cy="2412221"/>
          </a:xfrm>
          <a:prstGeom prst="wedgeRectCallout">
            <a:avLst>
              <a:gd name="adj1" fmla="val 7649"/>
              <a:gd name="adj2" fmla="val -68679"/>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郵便配達の不在届が入っていて、再配達のお願いを連絡。当日受け取りたかったが次の日に。</a:t>
            </a:r>
            <a:endParaRPr kumimoji="1" lang="ja-JP" altLang="en-US" sz="1000" dirty="0">
              <a:latin typeface="Yu Gothic UI" panose="020B0500000000000000" pitchFamily="50" charset="-128"/>
              <a:ea typeface="Yu Gothic UI" panose="020B0500000000000000" pitchFamily="50" charset="-128"/>
            </a:endParaRPr>
          </a:p>
        </p:txBody>
      </p:sp>
      <p:sp>
        <p:nvSpPr>
          <p:cNvPr id="29" name="吹き出し: 四角形 28">
            <a:extLst>
              <a:ext uri="{FF2B5EF4-FFF2-40B4-BE49-F238E27FC236}">
                <a16:creationId xmlns:a16="http://schemas.microsoft.com/office/drawing/2014/main" id="{75C2C9E4-2532-4AD8-994C-CFFC5178BD77}"/>
              </a:ext>
            </a:extLst>
          </p:cNvPr>
          <p:cNvSpPr/>
          <p:nvPr/>
        </p:nvSpPr>
        <p:spPr>
          <a:xfrm>
            <a:off x="6384286" y="3820283"/>
            <a:ext cx="694101" cy="2412221"/>
          </a:xfrm>
          <a:prstGeom prst="wedgeRectCallout">
            <a:avLst>
              <a:gd name="adj1" fmla="val -28217"/>
              <a:gd name="adj2" fmla="val -68679"/>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昼食前にスーパーで買い物。大型スーパーで混み合っていて、広い駐車場の端っこで停める。多くの買い物があって運ぶのが大変だった。</a:t>
            </a:r>
            <a:endParaRPr kumimoji="1" lang="ja-JP" altLang="en-US" sz="1000" dirty="0">
              <a:latin typeface="Yu Gothic UI" panose="020B0500000000000000" pitchFamily="50" charset="-128"/>
              <a:ea typeface="Yu Gothic UI" panose="020B0500000000000000" pitchFamily="50" charset="-128"/>
            </a:endParaRPr>
          </a:p>
        </p:txBody>
      </p:sp>
      <p:sp>
        <p:nvSpPr>
          <p:cNvPr id="32" name="吹き出し: 四角形 31">
            <a:extLst>
              <a:ext uri="{FF2B5EF4-FFF2-40B4-BE49-F238E27FC236}">
                <a16:creationId xmlns:a16="http://schemas.microsoft.com/office/drawing/2014/main" id="{1BEC34F4-3277-415F-8BFA-741199C1438A}"/>
              </a:ext>
            </a:extLst>
          </p:cNvPr>
          <p:cNvSpPr/>
          <p:nvPr/>
        </p:nvSpPr>
        <p:spPr>
          <a:xfrm>
            <a:off x="8734047" y="3820281"/>
            <a:ext cx="454130" cy="2412221"/>
          </a:xfrm>
          <a:prstGeom prst="wedgeRectCallout">
            <a:avLst>
              <a:gd name="adj1" fmla="val 13368"/>
              <a:gd name="adj2" fmla="val -69907"/>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日帰り温泉で疲れを取る。車でなければ飲んで帰りたい。</a:t>
            </a:r>
            <a:endParaRPr kumimoji="1" lang="ja-JP" altLang="en-US" sz="1000" dirty="0">
              <a:latin typeface="Yu Gothic UI" panose="020B0500000000000000" pitchFamily="50" charset="-128"/>
              <a:ea typeface="Yu Gothic UI" panose="020B0500000000000000" pitchFamily="50" charset="-128"/>
            </a:endParaRPr>
          </a:p>
        </p:txBody>
      </p:sp>
      <p:sp>
        <p:nvSpPr>
          <p:cNvPr id="41" name="正方形/長方形 40">
            <a:extLst>
              <a:ext uri="{FF2B5EF4-FFF2-40B4-BE49-F238E27FC236}">
                <a16:creationId xmlns:a16="http://schemas.microsoft.com/office/drawing/2014/main" id="{DC1EA273-00C1-A94A-A334-EC8F79D2C5DC}"/>
              </a:ext>
            </a:extLst>
          </p:cNvPr>
          <p:cNvSpPr/>
          <p:nvPr/>
        </p:nvSpPr>
        <p:spPr>
          <a:xfrm>
            <a:off x="6801774" y="1284625"/>
            <a:ext cx="199218"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車</a:t>
            </a:r>
            <a:r>
              <a:rPr kumimoji="1" lang="ja-JP" altLang="en-US" sz="1050">
                <a:latin typeface="Yu Gothic UI" panose="020B0500000000000000" pitchFamily="50" charset="-128"/>
                <a:ea typeface="Yu Gothic UI" panose="020B0500000000000000" pitchFamily="50" charset="-128"/>
              </a:rPr>
              <a:t>移動（スーパー→自宅）</a:t>
            </a:r>
            <a:endParaRPr kumimoji="1" lang="ja-JP" altLang="en-US" sz="1050" dirty="0">
              <a:latin typeface="Yu Gothic UI" panose="020B0500000000000000" pitchFamily="50" charset="-128"/>
              <a:ea typeface="Yu Gothic UI" panose="020B0500000000000000" pitchFamily="50" charset="-128"/>
            </a:endParaRPr>
          </a:p>
        </p:txBody>
      </p:sp>
      <p:sp>
        <p:nvSpPr>
          <p:cNvPr id="45" name="正方形/長方形 44">
            <a:extLst>
              <a:ext uri="{FF2B5EF4-FFF2-40B4-BE49-F238E27FC236}">
                <a16:creationId xmlns:a16="http://schemas.microsoft.com/office/drawing/2014/main" id="{5BD40691-F757-9746-8D94-06B7E20C1464}"/>
              </a:ext>
            </a:extLst>
          </p:cNvPr>
          <p:cNvSpPr/>
          <p:nvPr/>
        </p:nvSpPr>
        <p:spPr>
          <a:xfrm>
            <a:off x="7038245" y="1284624"/>
            <a:ext cx="1281976"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昼食・家事・休憩</a:t>
            </a:r>
            <a:r>
              <a:rPr kumimoji="1" lang="ja-JP" altLang="en-US" sz="1050">
                <a:latin typeface="Yu Gothic UI" panose="020B0500000000000000" pitchFamily="50" charset="-128"/>
                <a:ea typeface="Yu Gothic UI" panose="020B0500000000000000" pitchFamily="50" charset="-128"/>
              </a:rPr>
              <a:t>（自宅）</a:t>
            </a:r>
            <a:endParaRPr kumimoji="1" lang="ja-JP" altLang="en-US" sz="1050" dirty="0">
              <a:latin typeface="Yu Gothic UI" panose="020B0500000000000000" pitchFamily="50" charset="-128"/>
              <a:ea typeface="Yu Gothic UI" panose="020B0500000000000000" pitchFamily="50" charset="-128"/>
            </a:endParaRPr>
          </a:p>
        </p:txBody>
      </p:sp>
      <p:sp>
        <p:nvSpPr>
          <p:cNvPr id="46" name="正方形/長方形 45">
            <a:extLst>
              <a:ext uri="{FF2B5EF4-FFF2-40B4-BE49-F238E27FC236}">
                <a16:creationId xmlns:a16="http://schemas.microsoft.com/office/drawing/2014/main" id="{2E8BAE84-6F67-A649-85C3-C8731868EF02}"/>
              </a:ext>
            </a:extLst>
          </p:cNvPr>
          <p:cNvSpPr/>
          <p:nvPr/>
        </p:nvSpPr>
        <p:spPr>
          <a:xfrm>
            <a:off x="9669600" y="1284624"/>
            <a:ext cx="106123"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900">
                <a:latin typeface="Yu Gothic UI" panose="020B0500000000000000" pitchFamily="50" charset="-128"/>
                <a:ea typeface="Yu Gothic UI" panose="020B0500000000000000" pitchFamily="50" charset="-128"/>
              </a:rPr>
              <a:t>買い物（コンビニ）</a:t>
            </a:r>
            <a:endParaRPr kumimoji="1" lang="en-US" altLang="ja-JP" sz="900" dirty="0">
              <a:latin typeface="Yu Gothic UI" panose="020B0500000000000000" pitchFamily="50" charset="-128"/>
              <a:ea typeface="Yu Gothic UI" panose="020B0500000000000000" pitchFamily="50" charset="-128"/>
            </a:endParaRPr>
          </a:p>
        </p:txBody>
      </p:sp>
      <p:sp>
        <p:nvSpPr>
          <p:cNvPr id="47" name="正方形/長方形 46">
            <a:extLst>
              <a:ext uri="{FF2B5EF4-FFF2-40B4-BE49-F238E27FC236}">
                <a16:creationId xmlns:a16="http://schemas.microsoft.com/office/drawing/2014/main" id="{B05877A8-0C77-1240-9713-70B6169C4CA6}"/>
              </a:ext>
            </a:extLst>
          </p:cNvPr>
          <p:cNvSpPr/>
          <p:nvPr/>
        </p:nvSpPr>
        <p:spPr>
          <a:xfrm>
            <a:off x="9812714" y="1284624"/>
            <a:ext cx="106123"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900">
                <a:latin typeface="Yu Gothic UI" panose="020B0500000000000000" pitchFamily="50" charset="-128"/>
                <a:ea typeface="Yu Gothic UI" panose="020B0500000000000000" pitchFamily="50" charset="-128"/>
              </a:rPr>
              <a:t>車移動（コンビニ→自宅）</a:t>
            </a:r>
            <a:endParaRPr kumimoji="1" lang="ja-JP" altLang="en-US" sz="900" dirty="0">
              <a:latin typeface="Yu Gothic UI" panose="020B0500000000000000" pitchFamily="50" charset="-128"/>
              <a:ea typeface="Yu Gothic UI" panose="020B0500000000000000" pitchFamily="50" charset="-128"/>
            </a:endParaRPr>
          </a:p>
        </p:txBody>
      </p:sp>
      <p:sp>
        <p:nvSpPr>
          <p:cNvPr id="49" name="吹き出し: 四角形 28">
            <a:extLst>
              <a:ext uri="{FF2B5EF4-FFF2-40B4-BE49-F238E27FC236}">
                <a16:creationId xmlns:a16="http://schemas.microsoft.com/office/drawing/2014/main" id="{A6EEBEB1-420E-634E-8237-758211FA1D11}"/>
              </a:ext>
            </a:extLst>
          </p:cNvPr>
          <p:cNvSpPr/>
          <p:nvPr/>
        </p:nvSpPr>
        <p:spPr>
          <a:xfrm>
            <a:off x="7447823" y="3818120"/>
            <a:ext cx="694101" cy="2412221"/>
          </a:xfrm>
          <a:prstGeom prst="wedgeRectCallout">
            <a:avLst>
              <a:gd name="adj1" fmla="val -28217"/>
              <a:gd name="adj2" fmla="val -68679"/>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家族それぞれの予定をこなした後に自宅で集合して車で向かう段取りだが、公共交通機関で各自が直接温泉施設に集まれれば楽。</a:t>
            </a:r>
            <a:endParaRPr kumimoji="1" lang="ja-JP" altLang="en-US" sz="1000" dirty="0">
              <a:latin typeface="Yu Gothic UI" panose="020B0500000000000000" pitchFamily="50" charset="-128"/>
              <a:ea typeface="Yu Gothic UI" panose="020B0500000000000000" pitchFamily="50" charset="-128"/>
            </a:endParaRPr>
          </a:p>
        </p:txBody>
      </p:sp>
      <p:sp>
        <p:nvSpPr>
          <p:cNvPr id="30" name="テキスト ボックス 29">
            <a:extLst>
              <a:ext uri="{FF2B5EF4-FFF2-40B4-BE49-F238E27FC236}">
                <a16:creationId xmlns:a16="http://schemas.microsoft.com/office/drawing/2014/main" id="{437DB2BF-6048-104D-815F-C91B9623662E}"/>
              </a:ext>
            </a:extLst>
          </p:cNvPr>
          <p:cNvSpPr txBox="1"/>
          <p:nvPr/>
        </p:nvSpPr>
        <p:spPr>
          <a:xfrm>
            <a:off x="9862150" y="404271"/>
            <a:ext cx="1869423" cy="369332"/>
          </a:xfrm>
          <a:prstGeom prst="rect">
            <a:avLst/>
          </a:prstGeom>
          <a:noFill/>
        </p:spPr>
        <p:txBody>
          <a:bodyPr wrap="none" rtlCol="0">
            <a:spAutoFit/>
          </a:bodyPr>
          <a:lstStyle/>
          <a:p>
            <a:pPr algn="r"/>
            <a:r>
              <a:rPr kumimoji="1" lang="ja-JP" altLang="en-US"/>
              <a:t>移動時間計：</a:t>
            </a:r>
            <a:r>
              <a:rPr lang="en-US" altLang="ja-JP" dirty="0"/>
              <a:t>3</a:t>
            </a:r>
            <a:r>
              <a:rPr kumimoji="1" lang="en-US" altLang="ja-JP" dirty="0"/>
              <a:t>H</a:t>
            </a:r>
            <a:endParaRPr kumimoji="1" lang="ja-JP" altLang="en-US"/>
          </a:p>
        </p:txBody>
      </p:sp>
    </p:spTree>
    <p:extLst>
      <p:ext uri="{BB962C8B-B14F-4D97-AF65-F5344CB8AC3E}">
        <p14:creationId xmlns:p14="http://schemas.microsoft.com/office/powerpoint/2010/main" val="1778188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71AE3BC-4B69-4D63-AD02-DA3396C55F9E}"/>
              </a:ext>
            </a:extLst>
          </p:cNvPr>
          <p:cNvSpPr txBox="1"/>
          <p:nvPr/>
        </p:nvSpPr>
        <p:spPr>
          <a:xfrm>
            <a:off x="391849" y="250383"/>
            <a:ext cx="3877985" cy="338554"/>
          </a:xfrm>
          <a:prstGeom prst="rect">
            <a:avLst/>
          </a:prstGeom>
          <a:noFill/>
        </p:spPr>
        <p:txBody>
          <a:bodyPr wrap="none" rtlCol="0">
            <a:spAutoFit/>
          </a:bodyPr>
          <a:lstStyle/>
          <a:p>
            <a:r>
              <a:rPr lang="ja-JP" altLang="en-US" sz="1600" u="sng" dirty="0">
                <a:latin typeface="Yu Gothic UI" panose="020B0500000000000000" pitchFamily="50" charset="-128"/>
                <a:ea typeface="Yu Gothic UI" panose="020B0500000000000000" pitchFamily="50" charset="-128"/>
              </a:rPr>
              <a:t>事前調査</a:t>
            </a:r>
            <a:r>
              <a:rPr lang="ja-JP" altLang="en-US" sz="1600" u="sng">
                <a:latin typeface="Yu Gothic UI" panose="020B0500000000000000" pitchFamily="50" charset="-128"/>
                <a:ea typeface="Yu Gothic UI" panose="020B0500000000000000" pitchFamily="50" charset="-128"/>
              </a:rPr>
              <a:t>イメージ（生活シーン</a:t>
            </a:r>
            <a:r>
              <a:rPr lang="en-US" altLang="ja-JP" sz="1600" u="sng" dirty="0">
                <a:latin typeface="Yu Gothic UI" panose="020B0500000000000000" pitchFamily="50" charset="-128"/>
                <a:ea typeface="Yu Gothic UI" panose="020B0500000000000000" pitchFamily="50" charset="-128"/>
              </a:rPr>
              <a:t>-</a:t>
            </a:r>
            <a:r>
              <a:rPr lang="ja-JP" altLang="en-US" sz="1600" u="sng">
                <a:latin typeface="Yu Gothic UI" panose="020B0500000000000000" pitchFamily="50" charset="-128"/>
                <a:ea typeface="Yu Gothic UI" panose="020B0500000000000000" pitchFamily="50" charset="-128"/>
              </a:rPr>
              <a:t>自動車なし）</a:t>
            </a:r>
            <a:endParaRPr lang="en-US" altLang="ja-JP" sz="1600" u="sng" dirty="0">
              <a:latin typeface="Yu Gothic UI" panose="020B0500000000000000" pitchFamily="50" charset="-128"/>
              <a:ea typeface="Yu Gothic UI" panose="020B0500000000000000" pitchFamily="50" charset="-128"/>
            </a:endParaRPr>
          </a:p>
        </p:txBody>
      </p:sp>
      <p:graphicFrame>
        <p:nvGraphicFramePr>
          <p:cNvPr id="4" name="表 4">
            <a:extLst>
              <a:ext uri="{FF2B5EF4-FFF2-40B4-BE49-F238E27FC236}">
                <a16:creationId xmlns:a16="http://schemas.microsoft.com/office/drawing/2014/main" id="{391CDC8A-C98E-40BB-B44E-D1161CF06350}"/>
              </a:ext>
            </a:extLst>
          </p:cNvPr>
          <p:cNvGraphicFramePr>
            <a:graphicFrameLocks noGrp="1"/>
          </p:cNvGraphicFramePr>
          <p:nvPr/>
        </p:nvGraphicFramePr>
        <p:xfrm>
          <a:off x="425100" y="775763"/>
          <a:ext cx="11341800" cy="5518449"/>
        </p:xfrm>
        <a:graphic>
          <a:graphicData uri="http://schemas.openxmlformats.org/drawingml/2006/table">
            <a:tbl>
              <a:tblPr firstRow="1" bandRow="1">
                <a:tableStyleId>{F5AB1C69-6EDB-4FF4-983F-18BD219EF322}</a:tableStyleId>
              </a:tblPr>
              <a:tblGrid>
                <a:gridCol w="453672">
                  <a:extLst>
                    <a:ext uri="{9D8B030D-6E8A-4147-A177-3AD203B41FA5}">
                      <a16:colId xmlns:a16="http://schemas.microsoft.com/office/drawing/2014/main" val="771764693"/>
                    </a:ext>
                  </a:extLst>
                </a:gridCol>
                <a:gridCol w="453672">
                  <a:extLst>
                    <a:ext uri="{9D8B030D-6E8A-4147-A177-3AD203B41FA5}">
                      <a16:colId xmlns:a16="http://schemas.microsoft.com/office/drawing/2014/main" val="1398395384"/>
                    </a:ext>
                  </a:extLst>
                </a:gridCol>
                <a:gridCol w="453672">
                  <a:extLst>
                    <a:ext uri="{9D8B030D-6E8A-4147-A177-3AD203B41FA5}">
                      <a16:colId xmlns:a16="http://schemas.microsoft.com/office/drawing/2014/main" val="1672688303"/>
                    </a:ext>
                  </a:extLst>
                </a:gridCol>
                <a:gridCol w="453672">
                  <a:extLst>
                    <a:ext uri="{9D8B030D-6E8A-4147-A177-3AD203B41FA5}">
                      <a16:colId xmlns:a16="http://schemas.microsoft.com/office/drawing/2014/main" val="2971603830"/>
                    </a:ext>
                  </a:extLst>
                </a:gridCol>
                <a:gridCol w="453672">
                  <a:extLst>
                    <a:ext uri="{9D8B030D-6E8A-4147-A177-3AD203B41FA5}">
                      <a16:colId xmlns:a16="http://schemas.microsoft.com/office/drawing/2014/main" val="2094897956"/>
                    </a:ext>
                  </a:extLst>
                </a:gridCol>
                <a:gridCol w="453672">
                  <a:extLst>
                    <a:ext uri="{9D8B030D-6E8A-4147-A177-3AD203B41FA5}">
                      <a16:colId xmlns:a16="http://schemas.microsoft.com/office/drawing/2014/main" val="70902170"/>
                    </a:ext>
                  </a:extLst>
                </a:gridCol>
                <a:gridCol w="453672">
                  <a:extLst>
                    <a:ext uri="{9D8B030D-6E8A-4147-A177-3AD203B41FA5}">
                      <a16:colId xmlns:a16="http://schemas.microsoft.com/office/drawing/2014/main" val="1196783751"/>
                    </a:ext>
                  </a:extLst>
                </a:gridCol>
                <a:gridCol w="453672">
                  <a:extLst>
                    <a:ext uri="{9D8B030D-6E8A-4147-A177-3AD203B41FA5}">
                      <a16:colId xmlns:a16="http://schemas.microsoft.com/office/drawing/2014/main" val="2380344260"/>
                    </a:ext>
                  </a:extLst>
                </a:gridCol>
                <a:gridCol w="453672">
                  <a:extLst>
                    <a:ext uri="{9D8B030D-6E8A-4147-A177-3AD203B41FA5}">
                      <a16:colId xmlns:a16="http://schemas.microsoft.com/office/drawing/2014/main" val="463915577"/>
                    </a:ext>
                  </a:extLst>
                </a:gridCol>
                <a:gridCol w="453672">
                  <a:extLst>
                    <a:ext uri="{9D8B030D-6E8A-4147-A177-3AD203B41FA5}">
                      <a16:colId xmlns:a16="http://schemas.microsoft.com/office/drawing/2014/main" val="3834915124"/>
                    </a:ext>
                  </a:extLst>
                </a:gridCol>
                <a:gridCol w="453672">
                  <a:extLst>
                    <a:ext uri="{9D8B030D-6E8A-4147-A177-3AD203B41FA5}">
                      <a16:colId xmlns:a16="http://schemas.microsoft.com/office/drawing/2014/main" val="3106050363"/>
                    </a:ext>
                  </a:extLst>
                </a:gridCol>
                <a:gridCol w="453672">
                  <a:extLst>
                    <a:ext uri="{9D8B030D-6E8A-4147-A177-3AD203B41FA5}">
                      <a16:colId xmlns:a16="http://schemas.microsoft.com/office/drawing/2014/main" val="3371019158"/>
                    </a:ext>
                  </a:extLst>
                </a:gridCol>
                <a:gridCol w="453672">
                  <a:extLst>
                    <a:ext uri="{9D8B030D-6E8A-4147-A177-3AD203B41FA5}">
                      <a16:colId xmlns:a16="http://schemas.microsoft.com/office/drawing/2014/main" val="2874124761"/>
                    </a:ext>
                  </a:extLst>
                </a:gridCol>
                <a:gridCol w="453672">
                  <a:extLst>
                    <a:ext uri="{9D8B030D-6E8A-4147-A177-3AD203B41FA5}">
                      <a16:colId xmlns:a16="http://schemas.microsoft.com/office/drawing/2014/main" val="3661903308"/>
                    </a:ext>
                  </a:extLst>
                </a:gridCol>
                <a:gridCol w="453672">
                  <a:extLst>
                    <a:ext uri="{9D8B030D-6E8A-4147-A177-3AD203B41FA5}">
                      <a16:colId xmlns:a16="http://schemas.microsoft.com/office/drawing/2014/main" val="3502494219"/>
                    </a:ext>
                  </a:extLst>
                </a:gridCol>
                <a:gridCol w="453672">
                  <a:extLst>
                    <a:ext uri="{9D8B030D-6E8A-4147-A177-3AD203B41FA5}">
                      <a16:colId xmlns:a16="http://schemas.microsoft.com/office/drawing/2014/main" val="537895317"/>
                    </a:ext>
                  </a:extLst>
                </a:gridCol>
                <a:gridCol w="453672">
                  <a:extLst>
                    <a:ext uri="{9D8B030D-6E8A-4147-A177-3AD203B41FA5}">
                      <a16:colId xmlns:a16="http://schemas.microsoft.com/office/drawing/2014/main" val="4256194940"/>
                    </a:ext>
                  </a:extLst>
                </a:gridCol>
                <a:gridCol w="453672">
                  <a:extLst>
                    <a:ext uri="{9D8B030D-6E8A-4147-A177-3AD203B41FA5}">
                      <a16:colId xmlns:a16="http://schemas.microsoft.com/office/drawing/2014/main" val="4101887400"/>
                    </a:ext>
                  </a:extLst>
                </a:gridCol>
                <a:gridCol w="453672">
                  <a:extLst>
                    <a:ext uri="{9D8B030D-6E8A-4147-A177-3AD203B41FA5}">
                      <a16:colId xmlns:a16="http://schemas.microsoft.com/office/drawing/2014/main" val="934303595"/>
                    </a:ext>
                  </a:extLst>
                </a:gridCol>
                <a:gridCol w="453672">
                  <a:extLst>
                    <a:ext uri="{9D8B030D-6E8A-4147-A177-3AD203B41FA5}">
                      <a16:colId xmlns:a16="http://schemas.microsoft.com/office/drawing/2014/main" val="48279524"/>
                    </a:ext>
                  </a:extLst>
                </a:gridCol>
                <a:gridCol w="453672">
                  <a:extLst>
                    <a:ext uri="{9D8B030D-6E8A-4147-A177-3AD203B41FA5}">
                      <a16:colId xmlns:a16="http://schemas.microsoft.com/office/drawing/2014/main" val="3837510257"/>
                    </a:ext>
                  </a:extLst>
                </a:gridCol>
                <a:gridCol w="453672">
                  <a:extLst>
                    <a:ext uri="{9D8B030D-6E8A-4147-A177-3AD203B41FA5}">
                      <a16:colId xmlns:a16="http://schemas.microsoft.com/office/drawing/2014/main" val="28430713"/>
                    </a:ext>
                  </a:extLst>
                </a:gridCol>
                <a:gridCol w="453672">
                  <a:extLst>
                    <a:ext uri="{9D8B030D-6E8A-4147-A177-3AD203B41FA5}">
                      <a16:colId xmlns:a16="http://schemas.microsoft.com/office/drawing/2014/main" val="1366244744"/>
                    </a:ext>
                  </a:extLst>
                </a:gridCol>
                <a:gridCol w="453672">
                  <a:extLst>
                    <a:ext uri="{9D8B030D-6E8A-4147-A177-3AD203B41FA5}">
                      <a16:colId xmlns:a16="http://schemas.microsoft.com/office/drawing/2014/main" val="770677258"/>
                    </a:ext>
                  </a:extLst>
                </a:gridCol>
                <a:gridCol w="453672">
                  <a:extLst>
                    <a:ext uri="{9D8B030D-6E8A-4147-A177-3AD203B41FA5}">
                      <a16:colId xmlns:a16="http://schemas.microsoft.com/office/drawing/2014/main" val="2865089204"/>
                    </a:ext>
                  </a:extLst>
                </a:gridCol>
              </a:tblGrid>
              <a:tr h="351057">
                <a:tc>
                  <a:txBody>
                    <a:bodyPr/>
                    <a:lstStyle/>
                    <a:p>
                      <a:r>
                        <a:rPr kumimoji="1" lang="ja-JP" altLang="en-US" sz="1000" dirty="0">
                          <a:latin typeface="Yu Gothic UI" panose="020B0500000000000000" pitchFamily="50" charset="-128"/>
                          <a:ea typeface="Yu Gothic UI" panose="020B0500000000000000" pitchFamily="50" charset="-128"/>
                        </a:rPr>
                        <a:t>時刻</a:t>
                      </a: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23</a:t>
                      </a:r>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行動・場所</a:t>
                      </a:r>
                    </a:p>
                  </a:txBody>
                  <a:tcPr vert="eaVert"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2583696">
                <a:tc>
                  <a:txBody>
                    <a:bodyPr/>
                    <a:lstStyle/>
                    <a:p>
                      <a:pPr algn="ctr"/>
                      <a:r>
                        <a:rPr kumimoji="1" lang="ja-JP" altLang="en-US" sz="1000" dirty="0">
                          <a:latin typeface="Yu Gothic UI" panose="020B0500000000000000" pitchFamily="50" charset="-128"/>
                          <a:ea typeface="Yu Gothic UI" panose="020B0500000000000000" pitchFamily="50" charset="-128"/>
                        </a:rPr>
                        <a:t>困ること</a:t>
                      </a: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
        <p:nvSpPr>
          <p:cNvPr id="2" name="正方形/長方形 1">
            <a:extLst>
              <a:ext uri="{FF2B5EF4-FFF2-40B4-BE49-F238E27FC236}">
                <a16:creationId xmlns:a16="http://schemas.microsoft.com/office/drawing/2014/main" id="{20BB17F5-B6D0-4D4F-821F-0AA9529D6C2D}"/>
              </a:ext>
            </a:extLst>
          </p:cNvPr>
          <p:cNvSpPr/>
          <p:nvPr/>
        </p:nvSpPr>
        <p:spPr>
          <a:xfrm>
            <a:off x="837274" y="1284629"/>
            <a:ext cx="2531908" cy="2200451"/>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就寝</a:t>
            </a:r>
            <a:r>
              <a:rPr lang="ja-JP" altLang="en-US" sz="1050">
                <a:latin typeface="Yu Gothic UI" panose="020B0500000000000000" pitchFamily="50" charset="-128"/>
                <a:ea typeface="Yu Gothic UI" panose="020B0500000000000000" pitchFamily="50" charset="-128"/>
              </a:rPr>
              <a:t>（自宅）</a:t>
            </a:r>
            <a:endParaRPr kumimoji="1" lang="en-US" altLang="ja-JP" sz="1050" dirty="0">
              <a:latin typeface="Yu Gothic UI" panose="020B0500000000000000" pitchFamily="50" charset="-128"/>
              <a:ea typeface="Yu Gothic UI" panose="020B0500000000000000" pitchFamily="50" charset="-128"/>
            </a:endParaRPr>
          </a:p>
        </p:txBody>
      </p:sp>
      <p:sp>
        <p:nvSpPr>
          <p:cNvPr id="6" name="正方形/長方形 5">
            <a:extLst>
              <a:ext uri="{FF2B5EF4-FFF2-40B4-BE49-F238E27FC236}">
                <a16:creationId xmlns:a16="http://schemas.microsoft.com/office/drawing/2014/main" id="{467B42F8-E4CC-4FCE-8294-F00272AB8AA2}"/>
              </a:ext>
            </a:extLst>
          </p:cNvPr>
          <p:cNvSpPr/>
          <p:nvPr/>
        </p:nvSpPr>
        <p:spPr>
          <a:xfrm>
            <a:off x="3440023" y="1284646"/>
            <a:ext cx="1257186"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朝食・家事（自宅）</a:t>
            </a:r>
            <a:endParaRPr kumimoji="1" lang="ja-JP" altLang="en-US" sz="1050" dirty="0">
              <a:latin typeface="Yu Gothic UI" panose="020B0500000000000000" pitchFamily="50" charset="-128"/>
              <a:ea typeface="Yu Gothic UI" panose="020B0500000000000000" pitchFamily="50" charset="-128"/>
            </a:endParaRPr>
          </a:p>
        </p:txBody>
      </p:sp>
      <p:sp>
        <p:nvSpPr>
          <p:cNvPr id="7" name="正方形/長方形 6">
            <a:extLst>
              <a:ext uri="{FF2B5EF4-FFF2-40B4-BE49-F238E27FC236}">
                <a16:creationId xmlns:a16="http://schemas.microsoft.com/office/drawing/2014/main" id="{060D079F-38CA-4DD0-9C3C-D3462703F0A9}"/>
              </a:ext>
            </a:extLst>
          </p:cNvPr>
          <p:cNvSpPr/>
          <p:nvPr/>
        </p:nvSpPr>
        <p:spPr>
          <a:xfrm>
            <a:off x="7467588" y="1284645"/>
            <a:ext cx="177572"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家族車</a:t>
            </a:r>
            <a:r>
              <a:rPr kumimoji="1" lang="ja-JP" altLang="en-US" sz="1050">
                <a:latin typeface="Yu Gothic UI" panose="020B0500000000000000" pitchFamily="50" charset="-128"/>
                <a:ea typeface="Yu Gothic UI" panose="020B0500000000000000" pitchFamily="50" charset="-128"/>
              </a:rPr>
              <a:t>移動（</a:t>
            </a:r>
            <a:r>
              <a:rPr lang="ja-JP" altLang="en-US" sz="1050">
                <a:latin typeface="Yu Gothic UI" panose="020B0500000000000000" pitchFamily="50" charset="-128"/>
                <a:ea typeface="Yu Gothic UI" panose="020B0500000000000000" pitchFamily="50" charset="-128"/>
              </a:rPr>
              <a:t>友人宅</a:t>
            </a:r>
            <a:r>
              <a:rPr kumimoji="1" lang="ja-JP" altLang="en-US" sz="1050">
                <a:latin typeface="Yu Gothic UI" panose="020B0500000000000000" pitchFamily="50" charset="-128"/>
                <a:ea typeface="Yu Gothic UI" panose="020B0500000000000000" pitchFamily="50" charset="-128"/>
              </a:rPr>
              <a:t>→スーパー）</a:t>
            </a:r>
            <a:endParaRPr kumimoji="1" lang="ja-JP" altLang="en-US" sz="1050" dirty="0">
              <a:latin typeface="Yu Gothic UI" panose="020B0500000000000000" pitchFamily="50" charset="-128"/>
              <a:ea typeface="Yu Gothic UI" panose="020B0500000000000000" pitchFamily="50" charset="-128"/>
            </a:endParaRPr>
          </a:p>
        </p:txBody>
      </p:sp>
      <p:sp>
        <p:nvSpPr>
          <p:cNvPr id="20" name="正方形/長方形 19">
            <a:extLst>
              <a:ext uri="{FF2B5EF4-FFF2-40B4-BE49-F238E27FC236}">
                <a16:creationId xmlns:a16="http://schemas.microsoft.com/office/drawing/2014/main" id="{0BC2138F-1281-47E2-978D-6B9AF52A6932}"/>
              </a:ext>
            </a:extLst>
          </p:cNvPr>
          <p:cNvSpPr/>
          <p:nvPr/>
        </p:nvSpPr>
        <p:spPr>
          <a:xfrm>
            <a:off x="8376620" y="1284641"/>
            <a:ext cx="1103384"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家事・夕食</a:t>
            </a:r>
            <a:r>
              <a:rPr kumimoji="1" lang="ja-JP" altLang="en-US" sz="1050">
                <a:latin typeface="Yu Gothic UI" panose="020B0500000000000000" pitchFamily="50" charset="-128"/>
                <a:ea typeface="Yu Gothic UI" panose="020B0500000000000000" pitchFamily="50" charset="-128"/>
              </a:rPr>
              <a:t>（自宅）</a:t>
            </a:r>
            <a:endParaRPr kumimoji="1" lang="ja-JP" altLang="en-US" sz="1050" dirty="0">
              <a:latin typeface="Yu Gothic UI" panose="020B0500000000000000" pitchFamily="50" charset="-128"/>
              <a:ea typeface="Yu Gothic UI" panose="020B0500000000000000" pitchFamily="50" charset="-128"/>
            </a:endParaRPr>
          </a:p>
        </p:txBody>
      </p:sp>
      <p:sp>
        <p:nvSpPr>
          <p:cNvPr id="36" name="フッター プレースホルダー 35">
            <a:extLst>
              <a:ext uri="{FF2B5EF4-FFF2-40B4-BE49-F238E27FC236}">
                <a16:creationId xmlns:a16="http://schemas.microsoft.com/office/drawing/2014/main" id="{FBBC674C-90B5-AB49-A690-D9DF1B3922E7}"/>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37" name="スライド番号プレースホルダー 36">
            <a:extLst>
              <a:ext uri="{FF2B5EF4-FFF2-40B4-BE49-F238E27FC236}">
                <a16:creationId xmlns:a16="http://schemas.microsoft.com/office/drawing/2014/main" id="{622BDCAC-C1D3-2943-8C52-59DB296E39AD}"/>
              </a:ext>
            </a:extLst>
          </p:cNvPr>
          <p:cNvSpPr>
            <a:spLocks noGrp="1"/>
          </p:cNvSpPr>
          <p:nvPr>
            <p:ph type="sldNum" sz="quarter" idx="12"/>
          </p:nvPr>
        </p:nvSpPr>
        <p:spPr/>
        <p:txBody>
          <a:bodyPr/>
          <a:lstStyle/>
          <a:p>
            <a:fld id="{C609E02A-ED16-4A82-A0A3-A99A8EEC203D}" type="slidenum">
              <a:rPr lang="ja-JP" altLang="en-US" smtClean="0"/>
              <a:pPr/>
              <a:t>24</a:t>
            </a:fld>
            <a:endParaRPr lang="ja-JP" altLang="en-US">
              <a:latin typeface="Yu Gothic UI" panose="020B0500000000000000" pitchFamily="34" charset="-128"/>
              <a:ea typeface="Yu Gothic UI" panose="020B0500000000000000" pitchFamily="34" charset="-128"/>
            </a:endParaRPr>
          </a:p>
        </p:txBody>
      </p:sp>
      <p:sp>
        <p:nvSpPr>
          <p:cNvPr id="38" name="吹き出し: 四角形 30">
            <a:extLst>
              <a:ext uri="{FF2B5EF4-FFF2-40B4-BE49-F238E27FC236}">
                <a16:creationId xmlns:a16="http://schemas.microsoft.com/office/drawing/2014/main" id="{BA482A4D-DBB0-A24B-A64D-16F5A1869285}"/>
              </a:ext>
            </a:extLst>
          </p:cNvPr>
          <p:cNvSpPr/>
          <p:nvPr/>
        </p:nvSpPr>
        <p:spPr>
          <a:xfrm>
            <a:off x="988500" y="3820279"/>
            <a:ext cx="597232" cy="2412221"/>
          </a:xfrm>
          <a:prstGeom prst="wedgeRectCallout">
            <a:avLst>
              <a:gd name="adj1" fmla="val -17977"/>
              <a:gd name="adj2" fmla="val -6703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lang="ja-JP" altLang="en-US" sz="1000">
                <a:latin typeface="Yu Gothic UI" panose="020B0500000000000000" pitchFamily="50" charset="-128"/>
                <a:ea typeface="Yu Gothic UI" panose="020B0500000000000000" pitchFamily="50" charset="-128"/>
              </a:rPr>
              <a:t>車は免許を返納してなし。基本的には公共交通機関で生活している。</a:t>
            </a:r>
            <a:endParaRPr kumimoji="1" lang="en-US" altLang="ja-JP" sz="1000" dirty="0">
              <a:latin typeface="Yu Gothic UI" panose="020B0500000000000000" pitchFamily="50" charset="-128"/>
              <a:ea typeface="Yu Gothic UI" panose="020B0500000000000000" pitchFamily="50" charset="-128"/>
            </a:endParaRPr>
          </a:p>
        </p:txBody>
      </p:sp>
      <p:sp>
        <p:nvSpPr>
          <p:cNvPr id="42" name="正方形/長方形 41">
            <a:extLst>
              <a:ext uri="{FF2B5EF4-FFF2-40B4-BE49-F238E27FC236}">
                <a16:creationId xmlns:a16="http://schemas.microsoft.com/office/drawing/2014/main" id="{F7FCDA3C-5B8C-0440-9498-04BE7C88CAF4}"/>
              </a:ext>
            </a:extLst>
          </p:cNvPr>
          <p:cNvSpPr/>
          <p:nvPr/>
        </p:nvSpPr>
        <p:spPr>
          <a:xfrm>
            <a:off x="8157017" y="1284627"/>
            <a:ext cx="175074"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家族車移動（スーパー→自宅</a:t>
            </a:r>
            <a:r>
              <a:rPr kumimoji="1" lang="ja-JP" altLang="en-US" sz="1050">
                <a:latin typeface="Yu Gothic UI" panose="020B0500000000000000" pitchFamily="50" charset="-128"/>
                <a:ea typeface="Yu Gothic UI" panose="020B0500000000000000" pitchFamily="50" charset="-128"/>
              </a:rPr>
              <a:t>）</a:t>
            </a:r>
            <a:endParaRPr kumimoji="1" lang="ja-JP" altLang="en-US" sz="1050" dirty="0">
              <a:latin typeface="Yu Gothic UI" panose="020B0500000000000000" pitchFamily="50" charset="-128"/>
              <a:ea typeface="Yu Gothic UI" panose="020B0500000000000000" pitchFamily="50" charset="-128"/>
            </a:endParaRPr>
          </a:p>
        </p:txBody>
      </p:sp>
      <p:sp>
        <p:nvSpPr>
          <p:cNvPr id="44" name="正方形/長方形 43">
            <a:extLst>
              <a:ext uri="{FF2B5EF4-FFF2-40B4-BE49-F238E27FC236}">
                <a16:creationId xmlns:a16="http://schemas.microsoft.com/office/drawing/2014/main" id="{3DBFF2EE-8BFF-5C44-9194-5A596819245B}"/>
              </a:ext>
            </a:extLst>
          </p:cNvPr>
          <p:cNvSpPr/>
          <p:nvPr/>
        </p:nvSpPr>
        <p:spPr>
          <a:xfrm>
            <a:off x="9524534" y="1284632"/>
            <a:ext cx="832146" cy="2200451"/>
          </a:xfrm>
          <a:prstGeom prst="rect">
            <a:avLst/>
          </a:prstGeom>
        </p:spPr>
        <p:style>
          <a:lnRef idx="1">
            <a:schemeClr val="accent4"/>
          </a:lnRef>
          <a:fillRef idx="2">
            <a:schemeClr val="accent4"/>
          </a:fillRef>
          <a:effectRef idx="1">
            <a:schemeClr val="accent4"/>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リラックス（自宅）</a:t>
            </a:r>
            <a:endParaRPr kumimoji="1" lang="ja-JP" altLang="en-US" sz="1050" dirty="0">
              <a:latin typeface="Yu Gothic UI" panose="020B0500000000000000" pitchFamily="50" charset="-128"/>
              <a:ea typeface="Yu Gothic UI" panose="020B0500000000000000" pitchFamily="50" charset="-128"/>
            </a:endParaRPr>
          </a:p>
        </p:txBody>
      </p:sp>
      <p:sp>
        <p:nvSpPr>
          <p:cNvPr id="52" name="正方形/長方形 51">
            <a:extLst>
              <a:ext uri="{FF2B5EF4-FFF2-40B4-BE49-F238E27FC236}">
                <a16:creationId xmlns:a16="http://schemas.microsoft.com/office/drawing/2014/main" id="{3967D9D3-4DD5-324E-A075-84FEE170716F}"/>
              </a:ext>
            </a:extLst>
          </p:cNvPr>
          <p:cNvSpPr/>
          <p:nvPr/>
        </p:nvSpPr>
        <p:spPr>
          <a:xfrm>
            <a:off x="7703520" y="1284628"/>
            <a:ext cx="424217"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買い物（スーパー）</a:t>
            </a:r>
            <a:endParaRPr kumimoji="1" lang="en-US" altLang="ja-JP" sz="1050" dirty="0">
              <a:latin typeface="Yu Gothic UI" panose="020B0500000000000000" pitchFamily="50" charset="-128"/>
              <a:ea typeface="Yu Gothic UI" panose="020B0500000000000000" pitchFamily="50" charset="-128"/>
            </a:endParaRPr>
          </a:p>
        </p:txBody>
      </p:sp>
      <p:sp>
        <p:nvSpPr>
          <p:cNvPr id="61" name="正方形/長方形 60">
            <a:extLst>
              <a:ext uri="{FF2B5EF4-FFF2-40B4-BE49-F238E27FC236}">
                <a16:creationId xmlns:a16="http://schemas.microsoft.com/office/drawing/2014/main" id="{E14862AF-CBC6-9F48-A02B-8A4034537434}"/>
              </a:ext>
            </a:extLst>
          </p:cNvPr>
          <p:cNvSpPr/>
          <p:nvPr/>
        </p:nvSpPr>
        <p:spPr>
          <a:xfrm>
            <a:off x="4742116" y="1284644"/>
            <a:ext cx="177572"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バス移動（自宅→病院）</a:t>
            </a:r>
            <a:endParaRPr kumimoji="1" lang="ja-JP" altLang="en-US" sz="1050" dirty="0">
              <a:latin typeface="Yu Gothic UI" panose="020B0500000000000000" pitchFamily="50" charset="-128"/>
              <a:ea typeface="Yu Gothic UI" panose="020B0500000000000000" pitchFamily="50" charset="-128"/>
            </a:endParaRPr>
          </a:p>
        </p:txBody>
      </p:sp>
      <p:sp>
        <p:nvSpPr>
          <p:cNvPr id="63" name="正方形/長方形 62">
            <a:extLst>
              <a:ext uri="{FF2B5EF4-FFF2-40B4-BE49-F238E27FC236}">
                <a16:creationId xmlns:a16="http://schemas.microsoft.com/office/drawing/2014/main" id="{240C305D-A6A8-3540-A87E-7226ECFD80E6}"/>
              </a:ext>
            </a:extLst>
          </p:cNvPr>
          <p:cNvSpPr/>
          <p:nvPr/>
        </p:nvSpPr>
        <p:spPr>
          <a:xfrm>
            <a:off x="4994765" y="1284627"/>
            <a:ext cx="833954"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待ち時間・診察</a:t>
            </a:r>
            <a:r>
              <a:rPr kumimoji="1" lang="ja-JP" altLang="en-US" sz="1050">
                <a:latin typeface="Yu Gothic UI" panose="020B0500000000000000" pitchFamily="50" charset="-128"/>
                <a:ea typeface="Yu Gothic UI" panose="020B0500000000000000" pitchFamily="50" charset="-128"/>
              </a:rPr>
              <a:t>（病院）</a:t>
            </a:r>
            <a:endParaRPr kumimoji="1" lang="en-US" altLang="ja-JP" sz="1050" dirty="0">
              <a:latin typeface="Yu Gothic UI" panose="020B0500000000000000" pitchFamily="50" charset="-128"/>
              <a:ea typeface="Yu Gothic UI" panose="020B0500000000000000" pitchFamily="50" charset="-128"/>
            </a:endParaRPr>
          </a:p>
        </p:txBody>
      </p:sp>
      <p:sp>
        <p:nvSpPr>
          <p:cNvPr id="65" name="正方形/長方形 64">
            <a:extLst>
              <a:ext uri="{FF2B5EF4-FFF2-40B4-BE49-F238E27FC236}">
                <a16:creationId xmlns:a16="http://schemas.microsoft.com/office/drawing/2014/main" id="{B6C0A961-B8C8-2948-BC87-5A3D417B5C1A}"/>
              </a:ext>
            </a:extLst>
          </p:cNvPr>
          <p:cNvSpPr/>
          <p:nvPr/>
        </p:nvSpPr>
        <p:spPr>
          <a:xfrm>
            <a:off x="10442914" y="1284630"/>
            <a:ext cx="1285905" cy="2200451"/>
          </a:xfrm>
          <a:prstGeom prst="rect">
            <a:avLst/>
          </a:prstGeom>
        </p:spPr>
        <p:style>
          <a:lnRef idx="1">
            <a:schemeClr val="accent3"/>
          </a:lnRef>
          <a:fillRef idx="2">
            <a:schemeClr val="accent3"/>
          </a:fillRef>
          <a:effectRef idx="1">
            <a:schemeClr val="accent3"/>
          </a:effectRef>
          <a:fontRef idx="minor">
            <a:schemeClr val="dk1"/>
          </a:fontRef>
        </p:style>
        <p:txBody>
          <a:bodyPr vert="eaVert" rtlCol="0" anchor="ctr"/>
          <a:lstStyle/>
          <a:p>
            <a:pPr algn="ctr"/>
            <a:r>
              <a:rPr kumimoji="1" lang="ja-JP" altLang="en-US" sz="1050">
                <a:latin typeface="Yu Gothic UI" panose="020B0500000000000000" pitchFamily="50" charset="-128"/>
                <a:ea typeface="Yu Gothic UI" panose="020B0500000000000000" pitchFamily="50" charset="-128"/>
              </a:rPr>
              <a:t>就寝</a:t>
            </a:r>
            <a:r>
              <a:rPr lang="ja-JP" altLang="en-US" sz="1050">
                <a:latin typeface="Yu Gothic UI" panose="020B0500000000000000" pitchFamily="50" charset="-128"/>
                <a:ea typeface="Yu Gothic UI" panose="020B0500000000000000" pitchFamily="50" charset="-128"/>
              </a:rPr>
              <a:t>（自宅）</a:t>
            </a:r>
            <a:endParaRPr kumimoji="1" lang="en-US" altLang="ja-JP" sz="1050" dirty="0">
              <a:latin typeface="Yu Gothic UI" panose="020B0500000000000000" pitchFamily="50" charset="-128"/>
              <a:ea typeface="Yu Gothic UI" panose="020B0500000000000000" pitchFamily="50" charset="-128"/>
            </a:endParaRPr>
          </a:p>
        </p:txBody>
      </p:sp>
      <p:sp>
        <p:nvSpPr>
          <p:cNvPr id="31" name="吹き出し: 四角形 30">
            <a:extLst>
              <a:ext uri="{FF2B5EF4-FFF2-40B4-BE49-F238E27FC236}">
                <a16:creationId xmlns:a16="http://schemas.microsoft.com/office/drawing/2014/main" id="{5D422AF4-CEE5-4B6B-8067-E34FABF774B7}"/>
              </a:ext>
            </a:extLst>
          </p:cNvPr>
          <p:cNvSpPr/>
          <p:nvPr/>
        </p:nvSpPr>
        <p:spPr>
          <a:xfrm>
            <a:off x="3998348" y="3820279"/>
            <a:ext cx="842413" cy="2412221"/>
          </a:xfrm>
          <a:prstGeom prst="wedgeRectCallout">
            <a:avLst>
              <a:gd name="adj1" fmla="val 47133"/>
              <a:gd name="adj2" fmla="val -67515"/>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バスの時刻に合わせて病院に行く。バスの時間と病院の受付まで待ち時間がどうしてもでる。タクシーで行きたいがどうしても毎回は厳しい。（特にヘルパーを依頼すると厳しい）</a:t>
            </a:r>
            <a:endParaRPr kumimoji="1" lang="en-US" altLang="ja-JP" sz="1000" dirty="0">
              <a:latin typeface="Yu Gothic UI" panose="020B0500000000000000" pitchFamily="50" charset="-128"/>
              <a:ea typeface="Yu Gothic UI" panose="020B0500000000000000" pitchFamily="50" charset="-128"/>
            </a:endParaRPr>
          </a:p>
        </p:txBody>
      </p:sp>
      <p:sp>
        <p:nvSpPr>
          <p:cNvPr id="45" name="正方形/長方形 44">
            <a:extLst>
              <a:ext uri="{FF2B5EF4-FFF2-40B4-BE49-F238E27FC236}">
                <a16:creationId xmlns:a16="http://schemas.microsoft.com/office/drawing/2014/main" id="{89952F2F-582F-1A4F-AF88-BA79C077C426}"/>
              </a:ext>
            </a:extLst>
          </p:cNvPr>
          <p:cNvSpPr/>
          <p:nvPr/>
        </p:nvSpPr>
        <p:spPr>
          <a:xfrm>
            <a:off x="5899559" y="1284629"/>
            <a:ext cx="166122" cy="2200451"/>
          </a:xfrm>
          <a:prstGeom prst="rect">
            <a:avLst/>
          </a:prstGeom>
        </p:spPr>
        <p:style>
          <a:lnRef idx="1">
            <a:schemeClr val="accent2"/>
          </a:lnRef>
          <a:fillRef idx="2">
            <a:schemeClr val="accent2"/>
          </a:fillRef>
          <a:effectRef idx="1">
            <a:schemeClr val="accent2"/>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タクシー移動（病院→友人宅）</a:t>
            </a:r>
            <a:endParaRPr kumimoji="1" lang="en-US" altLang="ja-JP" sz="1050" dirty="0">
              <a:latin typeface="Yu Gothic UI" panose="020B0500000000000000" pitchFamily="50" charset="-128"/>
              <a:ea typeface="Yu Gothic UI" panose="020B0500000000000000" pitchFamily="50" charset="-128"/>
            </a:endParaRPr>
          </a:p>
        </p:txBody>
      </p:sp>
      <p:sp>
        <p:nvSpPr>
          <p:cNvPr id="26" name="吹き出し: 四角形 25">
            <a:extLst>
              <a:ext uri="{FF2B5EF4-FFF2-40B4-BE49-F238E27FC236}">
                <a16:creationId xmlns:a16="http://schemas.microsoft.com/office/drawing/2014/main" id="{60D4CF21-B251-4A8C-A1D6-6686449F5104}"/>
              </a:ext>
            </a:extLst>
          </p:cNvPr>
          <p:cNvSpPr/>
          <p:nvPr/>
        </p:nvSpPr>
        <p:spPr>
          <a:xfrm>
            <a:off x="5584694" y="3820277"/>
            <a:ext cx="454130" cy="2412221"/>
          </a:xfrm>
          <a:prstGeom prst="wedgeRectCallout">
            <a:avLst>
              <a:gd name="adj1" fmla="val 41302"/>
              <a:gd name="adj2" fmla="val -67727"/>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帰りはバスが望ましいが、時間が合わないため、タクシーを使う。</a:t>
            </a:r>
            <a:endParaRPr kumimoji="1" lang="ja-JP" altLang="en-US" sz="1000" dirty="0">
              <a:latin typeface="Yu Gothic UI" panose="020B0500000000000000" pitchFamily="50" charset="-128"/>
              <a:ea typeface="Yu Gothic UI" panose="020B0500000000000000" pitchFamily="50" charset="-128"/>
            </a:endParaRPr>
          </a:p>
        </p:txBody>
      </p:sp>
      <p:sp>
        <p:nvSpPr>
          <p:cNvPr id="43" name="吹き出し: 四角形 28">
            <a:extLst>
              <a:ext uri="{FF2B5EF4-FFF2-40B4-BE49-F238E27FC236}">
                <a16:creationId xmlns:a16="http://schemas.microsoft.com/office/drawing/2014/main" id="{DF05FFBE-601B-9C4A-BFC8-5ADEC32E0904}"/>
              </a:ext>
            </a:extLst>
          </p:cNvPr>
          <p:cNvSpPr/>
          <p:nvPr/>
        </p:nvSpPr>
        <p:spPr>
          <a:xfrm>
            <a:off x="8642992" y="3820278"/>
            <a:ext cx="524157" cy="2412221"/>
          </a:xfrm>
          <a:prstGeom prst="wedgeRectCallout">
            <a:avLst>
              <a:gd name="adj1" fmla="val 7649"/>
              <a:gd name="adj2" fmla="val -68679"/>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息子</a:t>
            </a:r>
            <a:r>
              <a:rPr kumimoji="1" lang="en-US" altLang="ja-JP" sz="1000" dirty="0">
                <a:latin typeface="Yu Gothic UI" panose="020B0500000000000000" pitchFamily="50" charset="-128"/>
                <a:ea typeface="Yu Gothic UI" panose="020B0500000000000000" pitchFamily="50" charset="-128"/>
              </a:rPr>
              <a:t>/</a:t>
            </a:r>
            <a:r>
              <a:rPr kumimoji="1" lang="ja-JP" altLang="en-US" sz="1000">
                <a:latin typeface="Yu Gothic UI" panose="020B0500000000000000" pitchFamily="50" charset="-128"/>
                <a:ea typeface="Yu Gothic UI" panose="020B0500000000000000" pitchFamily="50" charset="-128"/>
              </a:rPr>
              <a:t>娘家族と一緒にいながら家事。この時間いネットスーパーの宅配はお願いしている。</a:t>
            </a:r>
            <a:endParaRPr kumimoji="1" lang="ja-JP" altLang="en-US" sz="1000" dirty="0">
              <a:latin typeface="Yu Gothic UI" panose="020B0500000000000000" pitchFamily="50" charset="-128"/>
              <a:ea typeface="Yu Gothic UI" panose="020B0500000000000000" pitchFamily="50" charset="-128"/>
            </a:endParaRPr>
          </a:p>
        </p:txBody>
      </p:sp>
      <p:sp>
        <p:nvSpPr>
          <p:cNvPr id="29" name="吹き出し: 四角形 28">
            <a:extLst>
              <a:ext uri="{FF2B5EF4-FFF2-40B4-BE49-F238E27FC236}">
                <a16:creationId xmlns:a16="http://schemas.microsoft.com/office/drawing/2014/main" id="{75C2C9E4-2532-4AD8-994C-CFFC5178BD77}"/>
              </a:ext>
            </a:extLst>
          </p:cNvPr>
          <p:cNvSpPr/>
          <p:nvPr/>
        </p:nvSpPr>
        <p:spPr>
          <a:xfrm>
            <a:off x="6671289" y="3820283"/>
            <a:ext cx="597232" cy="2412221"/>
          </a:xfrm>
          <a:prstGeom prst="wedgeRectCallout">
            <a:avLst>
              <a:gd name="adj1" fmla="val -28217"/>
              <a:gd name="adj2" fmla="val -68679"/>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友人宅で何人か集まっての食事とおしゃべり。友人宅でない場合はコミュニティカフェにいることが多い。</a:t>
            </a:r>
            <a:endParaRPr kumimoji="1" lang="ja-JP" altLang="en-US" sz="1000" dirty="0">
              <a:latin typeface="Yu Gothic UI" panose="020B0500000000000000" pitchFamily="50" charset="-128"/>
              <a:ea typeface="Yu Gothic UI" panose="020B0500000000000000" pitchFamily="50" charset="-128"/>
            </a:endParaRPr>
          </a:p>
        </p:txBody>
      </p:sp>
      <p:sp>
        <p:nvSpPr>
          <p:cNvPr id="30" name="吹き出し: 四角形 29">
            <a:extLst>
              <a:ext uri="{FF2B5EF4-FFF2-40B4-BE49-F238E27FC236}">
                <a16:creationId xmlns:a16="http://schemas.microsoft.com/office/drawing/2014/main" id="{B5727C3D-712B-4FB9-BCA4-FCABAF123F8C}"/>
              </a:ext>
            </a:extLst>
          </p:cNvPr>
          <p:cNvSpPr/>
          <p:nvPr/>
        </p:nvSpPr>
        <p:spPr>
          <a:xfrm>
            <a:off x="7375642" y="3820283"/>
            <a:ext cx="874356" cy="2412221"/>
          </a:xfrm>
          <a:prstGeom prst="wedgeRectCallout">
            <a:avLst>
              <a:gd name="adj1" fmla="val -6276"/>
              <a:gd name="adj2" fmla="val -69806"/>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普段ネットスーパーで大まかには買っているが、スーパーでの買い物は楽しいし、細々したものは買う必要がある。別居する息子</a:t>
            </a:r>
            <a:r>
              <a:rPr kumimoji="1" lang="en-US" altLang="ja-JP" sz="1000" dirty="0">
                <a:latin typeface="Yu Gothic UI" panose="020B0500000000000000" pitchFamily="50" charset="-128"/>
                <a:ea typeface="Yu Gothic UI" panose="020B0500000000000000" pitchFamily="50" charset="-128"/>
              </a:rPr>
              <a:t>/</a:t>
            </a:r>
            <a:r>
              <a:rPr kumimoji="1" lang="ja-JP" altLang="en-US" sz="1000">
                <a:latin typeface="Yu Gothic UI" panose="020B0500000000000000" pitchFamily="50" charset="-128"/>
                <a:ea typeface="Yu Gothic UI" panose="020B0500000000000000" pitchFamily="50" charset="-128"/>
              </a:rPr>
              <a:t>娘家族の助けを借りて買い物のヘルプと送迎をお願いしている。</a:t>
            </a:r>
            <a:endParaRPr kumimoji="1" lang="ja-JP" altLang="en-US" sz="1000" dirty="0">
              <a:latin typeface="Yu Gothic UI" panose="020B0500000000000000" pitchFamily="50" charset="-128"/>
              <a:ea typeface="Yu Gothic UI" panose="020B0500000000000000" pitchFamily="50" charset="-128"/>
            </a:endParaRPr>
          </a:p>
        </p:txBody>
      </p:sp>
      <p:sp>
        <p:nvSpPr>
          <p:cNvPr id="32" name="吹き出し: 四角形 31">
            <a:extLst>
              <a:ext uri="{FF2B5EF4-FFF2-40B4-BE49-F238E27FC236}">
                <a16:creationId xmlns:a16="http://schemas.microsoft.com/office/drawing/2014/main" id="{1BEC34F4-3277-415F-8BFA-741199C1438A}"/>
              </a:ext>
            </a:extLst>
          </p:cNvPr>
          <p:cNvSpPr/>
          <p:nvPr/>
        </p:nvSpPr>
        <p:spPr>
          <a:xfrm>
            <a:off x="9725321" y="3820281"/>
            <a:ext cx="454130" cy="2412221"/>
          </a:xfrm>
          <a:prstGeom prst="wedgeRectCallout">
            <a:avLst>
              <a:gd name="adj1" fmla="val 13368"/>
              <a:gd name="adj2" fmla="val -69907"/>
            </a:avLst>
          </a:prstGeom>
          <a:solidFill>
            <a:schemeClr val="bg1"/>
          </a:solidFill>
        </p:spPr>
        <p:style>
          <a:lnRef idx="2">
            <a:schemeClr val="dk1"/>
          </a:lnRef>
          <a:fillRef idx="1">
            <a:schemeClr val="lt1"/>
          </a:fillRef>
          <a:effectRef idx="0">
            <a:schemeClr val="dk1"/>
          </a:effectRef>
          <a:fontRef idx="minor">
            <a:schemeClr val="dk1"/>
          </a:fontRef>
        </p:style>
        <p:txBody>
          <a:bodyPr vert="eaVert" lIns="36000" tIns="36000" rIns="36000" bIns="36000" rtlCol="0" anchor="ctr"/>
          <a:lstStyle/>
          <a:p>
            <a:r>
              <a:rPr kumimoji="1" lang="ja-JP" altLang="en-US" sz="1000">
                <a:latin typeface="Yu Gothic UI" panose="020B0500000000000000" pitchFamily="50" charset="-128"/>
                <a:ea typeface="Yu Gothic UI" panose="020B0500000000000000" pitchFamily="50" charset="-128"/>
              </a:rPr>
              <a:t>足があれば温泉施設に行きたいが、なかなかそうは行かない。</a:t>
            </a:r>
            <a:endParaRPr kumimoji="1" lang="ja-JP" altLang="en-US" sz="1000" dirty="0">
              <a:latin typeface="Yu Gothic UI" panose="020B0500000000000000" pitchFamily="50" charset="-128"/>
              <a:ea typeface="Yu Gothic UI" panose="020B0500000000000000" pitchFamily="50" charset="-128"/>
            </a:endParaRPr>
          </a:p>
        </p:txBody>
      </p:sp>
      <p:sp>
        <p:nvSpPr>
          <p:cNvPr id="47" name="正方形/長方形 46">
            <a:extLst>
              <a:ext uri="{FF2B5EF4-FFF2-40B4-BE49-F238E27FC236}">
                <a16:creationId xmlns:a16="http://schemas.microsoft.com/office/drawing/2014/main" id="{84408FEC-B630-7949-89EC-96814E4B1061}"/>
              </a:ext>
            </a:extLst>
          </p:cNvPr>
          <p:cNvSpPr/>
          <p:nvPr/>
        </p:nvSpPr>
        <p:spPr>
          <a:xfrm>
            <a:off x="6114050" y="1284627"/>
            <a:ext cx="1318592" cy="2200451"/>
          </a:xfrm>
          <a:prstGeom prst="rect">
            <a:avLst/>
          </a:prstGeom>
        </p:spPr>
        <p:style>
          <a:lnRef idx="1">
            <a:schemeClr val="accent6"/>
          </a:lnRef>
          <a:fillRef idx="2">
            <a:schemeClr val="accent6"/>
          </a:fillRef>
          <a:effectRef idx="1">
            <a:schemeClr val="accent6"/>
          </a:effectRef>
          <a:fontRef idx="minor">
            <a:schemeClr val="dk1"/>
          </a:fontRef>
        </p:style>
        <p:txBody>
          <a:bodyPr vert="eaVert" rtlCol="0" anchor="ctr"/>
          <a:lstStyle/>
          <a:p>
            <a:pPr algn="ctr"/>
            <a:r>
              <a:rPr lang="ja-JP" altLang="en-US" sz="1050">
                <a:latin typeface="Yu Gothic UI" panose="020B0500000000000000" pitchFamily="50" charset="-128"/>
                <a:ea typeface="Yu Gothic UI" panose="020B0500000000000000" pitchFamily="50" charset="-128"/>
              </a:rPr>
              <a:t>昼食・交流（友人宅）</a:t>
            </a:r>
            <a:endParaRPr lang="ja-JP" altLang="en-US" sz="1050" dirty="0">
              <a:latin typeface="Yu Gothic UI" panose="020B0500000000000000" pitchFamily="50" charset="-128"/>
              <a:ea typeface="Yu Gothic UI" panose="020B0500000000000000" pitchFamily="50" charset="-128"/>
            </a:endParaRPr>
          </a:p>
        </p:txBody>
      </p:sp>
      <p:sp>
        <p:nvSpPr>
          <p:cNvPr id="27" name="テキスト ボックス 26">
            <a:extLst>
              <a:ext uri="{FF2B5EF4-FFF2-40B4-BE49-F238E27FC236}">
                <a16:creationId xmlns:a16="http://schemas.microsoft.com/office/drawing/2014/main" id="{D7B1915A-8FE4-2047-9925-4BD2BD069422}"/>
              </a:ext>
            </a:extLst>
          </p:cNvPr>
          <p:cNvSpPr txBox="1"/>
          <p:nvPr/>
        </p:nvSpPr>
        <p:spPr>
          <a:xfrm>
            <a:off x="9398883" y="404271"/>
            <a:ext cx="2332690" cy="369332"/>
          </a:xfrm>
          <a:prstGeom prst="rect">
            <a:avLst/>
          </a:prstGeom>
          <a:noFill/>
        </p:spPr>
        <p:txBody>
          <a:bodyPr wrap="none" rtlCol="0">
            <a:spAutoFit/>
          </a:bodyPr>
          <a:lstStyle/>
          <a:p>
            <a:pPr algn="r"/>
            <a:r>
              <a:rPr kumimoji="1" lang="ja-JP" altLang="en-US"/>
              <a:t>移動時間計：</a:t>
            </a:r>
            <a:r>
              <a:rPr kumimoji="1" lang="en-US" altLang="ja-JP" dirty="0"/>
              <a:t>2H</a:t>
            </a:r>
            <a:r>
              <a:rPr kumimoji="1" lang="ja-JP" altLang="en-US"/>
              <a:t> </a:t>
            </a:r>
            <a:r>
              <a:rPr kumimoji="1" lang="en-US" altLang="ja-JP" dirty="0"/>
              <a:t>+α</a:t>
            </a:r>
            <a:endParaRPr kumimoji="1" lang="ja-JP" altLang="en-US"/>
          </a:p>
        </p:txBody>
      </p:sp>
    </p:spTree>
    <p:extLst>
      <p:ext uri="{BB962C8B-B14F-4D97-AF65-F5344CB8AC3E}">
        <p14:creationId xmlns:p14="http://schemas.microsoft.com/office/powerpoint/2010/main" val="1908666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7" name="図 6" descr="草, 屋外, フィールド, 立つ が含まれている画像&#10;&#10;自動的に生成された説明">
            <a:extLst>
              <a:ext uri="{FF2B5EF4-FFF2-40B4-BE49-F238E27FC236}">
                <a16:creationId xmlns:a16="http://schemas.microsoft.com/office/drawing/2014/main" id="{C44955B1-5887-F645-AFEC-8B63C33EE73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26"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6" name="テキスト ボックス 5">
            <a:extLst>
              <a:ext uri="{FF2B5EF4-FFF2-40B4-BE49-F238E27FC236}">
                <a16:creationId xmlns:a16="http://schemas.microsoft.com/office/drawing/2014/main" id="{E7682555-E621-FE45-A4F0-8BC4E811ADB1}"/>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1" lang="ja-JP" altLang="en-US" sz="4800" b="1" i="0" u="none" strike="noStrike" kern="1200" cap="none" spc="0" normalizeH="0" baseline="0" noProof="0">
                <a:ln>
                  <a:noFill/>
                </a:ln>
                <a:solidFill>
                  <a:prstClr val="black"/>
                </a:solidFill>
                <a:effectLst/>
                <a:uLnTx/>
                <a:uFillTx/>
                <a:latin typeface="Yu Gothic UI" panose="020B0500000000000000" pitchFamily="34" charset="-128"/>
                <a:ea typeface="Yu Gothic UI" panose="020B0500000000000000" pitchFamily="34" charset="-128"/>
                <a:cs typeface="+mn-cs"/>
              </a:rPr>
              <a:t>アイデアソン</a:t>
            </a:r>
            <a:endParaRPr lang="en-US" altLang="ja-JP" sz="4800" b="1" dirty="0">
              <a:solidFill>
                <a:prstClr val="black"/>
              </a:solidFill>
              <a:latin typeface="Yu Gothic UI" panose="020B0500000000000000" pitchFamily="34" charset="-128"/>
              <a:ea typeface="Yu Gothic UI" panose="020B0500000000000000" pitchFamily="34" charset="-128"/>
            </a:endParaRPr>
          </a:p>
        </p:txBody>
      </p:sp>
      <p:sp>
        <p:nvSpPr>
          <p:cNvPr id="27"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フッター プレースホルダー 3">
            <a:extLst>
              <a:ext uri="{FF2B5EF4-FFF2-40B4-BE49-F238E27FC236}">
                <a16:creationId xmlns:a16="http://schemas.microsoft.com/office/drawing/2014/main" id="{03C25060-1019-DF4E-AC3B-80BBAD08B3AC}"/>
              </a:ext>
            </a:extLst>
          </p:cNvPr>
          <p:cNvSpPr>
            <a:spLocks noGrp="1"/>
          </p:cNvSpPr>
          <p:nvPr>
            <p:ph type="ftr" sz="quarter" idx="11"/>
          </p:nvPr>
        </p:nvSpPr>
        <p:spPr>
          <a:xfrm>
            <a:off x="1692321" y="6356350"/>
            <a:ext cx="3523487" cy="365125"/>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温泉</a:t>
            </a:r>
            <a:r>
              <a:rPr kumimoji="0" lang="en"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MaaS</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アイデアソン</a:t>
            </a:r>
            <a:r>
              <a:rPr kumimoji="0" lang="en-US"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_</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ひな形</a:t>
            </a:r>
          </a:p>
        </p:txBody>
      </p:sp>
      <p:sp>
        <p:nvSpPr>
          <p:cNvPr id="5" name="スライド番号プレースホルダー 4">
            <a:extLst>
              <a:ext uri="{FF2B5EF4-FFF2-40B4-BE49-F238E27FC236}">
                <a16:creationId xmlns:a16="http://schemas.microsoft.com/office/drawing/2014/main" id="{F20F29BE-36D1-B04C-846F-782CA6B37B5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609E02A-ED16-4A82-A0A3-A99A8EEC203D}" type="slidenum">
              <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94590856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D07D7D-182C-6441-8B23-1A97C58E14A3}"/>
              </a:ext>
            </a:extLst>
          </p:cNvPr>
          <p:cNvSpPr>
            <a:spLocks noGrp="1"/>
          </p:cNvSpPr>
          <p:nvPr>
            <p:ph type="title"/>
          </p:nvPr>
        </p:nvSpPr>
        <p:spPr/>
        <p:txBody>
          <a:bodyPr>
            <a:normAutofit fontScale="90000"/>
          </a:bodyPr>
          <a:lstStyle/>
          <a:p>
            <a:r>
              <a:rPr kumimoji="1" lang="ja-JP" altLang="en-US"/>
              <a:t>グループ検討</a:t>
            </a:r>
            <a:r>
              <a:rPr kumimoji="1" lang="en-US" altLang="ja-JP" dirty="0"/>
              <a:t> – </a:t>
            </a:r>
            <a:r>
              <a:rPr lang="ja-JP" altLang="en-US"/>
              <a:t>グループ</a:t>
            </a:r>
            <a:r>
              <a:rPr kumimoji="1" lang="ja-JP" altLang="en-US"/>
              <a:t>分け</a:t>
            </a:r>
            <a:endParaRPr kumimoji="1" lang="ja-JP" altLang="en-US" dirty="0"/>
          </a:p>
        </p:txBody>
      </p:sp>
      <p:sp>
        <p:nvSpPr>
          <p:cNvPr id="4" name="フッター プレースホルダー 3">
            <a:extLst>
              <a:ext uri="{FF2B5EF4-FFF2-40B4-BE49-F238E27FC236}">
                <a16:creationId xmlns:a16="http://schemas.microsoft.com/office/drawing/2014/main" id="{01D2C38A-27B4-1D4B-A821-F3DC7EE93DA9}"/>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36DB1AF3-435C-1243-910E-4042722DFB3C}"/>
              </a:ext>
            </a:extLst>
          </p:cNvPr>
          <p:cNvSpPr>
            <a:spLocks noGrp="1"/>
          </p:cNvSpPr>
          <p:nvPr>
            <p:ph type="sldNum" sz="quarter" idx="12"/>
          </p:nvPr>
        </p:nvSpPr>
        <p:spPr/>
        <p:txBody>
          <a:bodyPr/>
          <a:lstStyle/>
          <a:p>
            <a:fld id="{C609E02A-ED16-4A82-A0A3-A99A8EEC203D}" type="slidenum">
              <a:rPr kumimoji="1" lang="ja-JP" altLang="en-US" smtClean="0"/>
              <a:t>26</a:t>
            </a:fld>
            <a:endParaRPr kumimoji="1" lang="ja-JP" altLang="en-US"/>
          </a:p>
        </p:txBody>
      </p:sp>
      <p:graphicFrame>
        <p:nvGraphicFramePr>
          <p:cNvPr id="6" name="表 5">
            <a:extLst>
              <a:ext uri="{FF2B5EF4-FFF2-40B4-BE49-F238E27FC236}">
                <a16:creationId xmlns:a16="http://schemas.microsoft.com/office/drawing/2014/main" id="{DAFC80A3-EF1F-7B41-9224-4751F1FB7943}"/>
              </a:ext>
            </a:extLst>
          </p:cNvPr>
          <p:cNvGraphicFramePr>
            <a:graphicFrameLocks noGrp="1"/>
          </p:cNvGraphicFramePr>
          <p:nvPr>
            <p:extLst>
              <p:ext uri="{D42A27DB-BD31-4B8C-83A1-F6EECF244321}">
                <p14:modId xmlns:p14="http://schemas.microsoft.com/office/powerpoint/2010/main" val="3011543257"/>
              </p:ext>
            </p:extLst>
          </p:nvPr>
        </p:nvGraphicFramePr>
        <p:xfrm>
          <a:off x="454997" y="715988"/>
          <a:ext cx="11282010" cy="4916714"/>
        </p:xfrm>
        <a:graphic>
          <a:graphicData uri="http://schemas.openxmlformats.org/drawingml/2006/table">
            <a:tbl>
              <a:tblPr firstRow="1" bandRow="1">
                <a:tableStyleId>{5C22544A-7EE6-4342-B048-85BDC9FD1C3A}</a:tableStyleId>
              </a:tblPr>
              <a:tblGrid>
                <a:gridCol w="2256402">
                  <a:extLst>
                    <a:ext uri="{9D8B030D-6E8A-4147-A177-3AD203B41FA5}">
                      <a16:colId xmlns:a16="http://schemas.microsoft.com/office/drawing/2014/main" val="1555452099"/>
                    </a:ext>
                  </a:extLst>
                </a:gridCol>
                <a:gridCol w="2256402">
                  <a:extLst>
                    <a:ext uri="{9D8B030D-6E8A-4147-A177-3AD203B41FA5}">
                      <a16:colId xmlns:a16="http://schemas.microsoft.com/office/drawing/2014/main" val="4100299722"/>
                    </a:ext>
                  </a:extLst>
                </a:gridCol>
                <a:gridCol w="2256402">
                  <a:extLst>
                    <a:ext uri="{9D8B030D-6E8A-4147-A177-3AD203B41FA5}">
                      <a16:colId xmlns:a16="http://schemas.microsoft.com/office/drawing/2014/main" val="3575977546"/>
                    </a:ext>
                  </a:extLst>
                </a:gridCol>
                <a:gridCol w="2256402">
                  <a:extLst>
                    <a:ext uri="{9D8B030D-6E8A-4147-A177-3AD203B41FA5}">
                      <a16:colId xmlns:a16="http://schemas.microsoft.com/office/drawing/2014/main" val="1992242967"/>
                    </a:ext>
                  </a:extLst>
                </a:gridCol>
                <a:gridCol w="2256402">
                  <a:extLst>
                    <a:ext uri="{9D8B030D-6E8A-4147-A177-3AD203B41FA5}">
                      <a16:colId xmlns:a16="http://schemas.microsoft.com/office/drawing/2014/main" val="4101544443"/>
                    </a:ext>
                  </a:extLst>
                </a:gridCol>
              </a:tblGrid>
              <a:tr h="635734">
                <a:tc>
                  <a:txBody>
                    <a:bodyPr/>
                    <a:lstStyle/>
                    <a:p>
                      <a:pPr algn="ctr"/>
                      <a:r>
                        <a:rPr kumimoji="1" lang="ja-JP" altLang="en-US" sz="1600" dirty="0">
                          <a:latin typeface="Yu Gothic UI" panose="020B0500000000000000" pitchFamily="50" charset="-128"/>
                          <a:ea typeface="Yu Gothic UI" panose="020B0500000000000000" pitchFamily="50" charset="-128"/>
                        </a:rPr>
                        <a:t>グループ</a:t>
                      </a:r>
                      <a:r>
                        <a:rPr kumimoji="1" lang="en-US" altLang="ja-JP" sz="1600" dirty="0">
                          <a:latin typeface="Yu Gothic UI" panose="020B0500000000000000" pitchFamily="50" charset="-128"/>
                          <a:ea typeface="Yu Gothic UI" panose="020B0500000000000000" pitchFamily="50" charset="-128"/>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Yu Gothic UI" panose="020B0500000000000000" pitchFamily="50" charset="-128"/>
                          <a:ea typeface="Yu Gothic UI" panose="020B0500000000000000" pitchFamily="50" charset="-128"/>
                        </a:rPr>
                        <a:t>ワーケーション来訪者</a:t>
                      </a:r>
                      <a:endParaRPr kumimoji="1" lang="en-US" altLang="ja-JP" sz="1600" dirty="0">
                        <a:latin typeface="Yu Gothic UI" panose="020B0500000000000000" pitchFamily="50" charset="-128"/>
                        <a:ea typeface="Yu Gothic UI" panose="020B05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Yu Gothic UI" panose="020B0500000000000000" pitchFamily="50" charset="-128"/>
                          <a:ea typeface="Yu Gothic UI" panose="020B0500000000000000" pitchFamily="50" charset="-128"/>
                        </a:rPr>
                        <a:t>（公共交通利用）</a:t>
                      </a:r>
                    </a:p>
                  </a:txBody>
                  <a:tcPr anchor="ctr"/>
                </a:tc>
                <a:tc>
                  <a:txBody>
                    <a:bodyPr/>
                    <a:lstStyle/>
                    <a:p>
                      <a:pPr algn="ctr"/>
                      <a:r>
                        <a:rPr kumimoji="1" lang="ja-JP" altLang="en-US" sz="1600" dirty="0">
                          <a:latin typeface="Yu Gothic UI" panose="020B0500000000000000" pitchFamily="50" charset="-128"/>
                          <a:ea typeface="Yu Gothic UI" panose="020B0500000000000000" pitchFamily="50" charset="-128"/>
                        </a:rPr>
                        <a:t>グループ</a:t>
                      </a:r>
                      <a:r>
                        <a:rPr kumimoji="1" lang="en-US" altLang="ja-JP" sz="1600" dirty="0">
                          <a:latin typeface="Yu Gothic UI" panose="020B0500000000000000" pitchFamily="50" charset="-128"/>
                          <a:ea typeface="Yu Gothic UI" panose="020B0500000000000000" pitchFamily="50" charset="-128"/>
                        </a:rPr>
                        <a:t>B</a:t>
                      </a:r>
                    </a:p>
                    <a:p>
                      <a:pPr algn="ctr"/>
                      <a:r>
                        <a:rPr kumimoji="1" lang="ja-JP" altLang="en-US" sz="1600" dirty="0">
                          <a:latin typeface="Yu Gothic UI" panose="020B0500000000000000" pitchFamily="50" charset="-128"/>
                          <a:ea typeface="Yu Gothic UI" panose="020B0500000000000000" pitchFamily="50" charset="-128"/>
                        </a:rPr>
                        <a:t>観光来訪者</a:t>
                      </a:r>
                      <a:endParaRPr kumimoji="1" lang="en-US" altLang="ja-JP" sz="1600" dirty="0">
                        <a:latin typeface="Yu Gothic UI" panose="020B0500000000000000" pitchFamily="50" charset="-128"/>
                        <a:ea typeface="Yu Gothic UI" panose="020B0500000000000000" pitchFamily="50" charset="-128"/>
                      </a:endParaRPr>
                    </a:p>
                    <a:p>
                      <a:pPr algn="ctr"/>
                      <a:r>
                        <a:rPr kumimoji="1" lang="ja-JP" altLang="en-US" sz="1600" dirty="0">
                          <a:latin typeface="Yu Gothic UI" panose="020B0500000000000000" pitchFamily="50" charset="-128"/>
                          <a:ea typeface="Yu Gothic UI" panose="020B0500000000000000" pitchFamily="50" charset="-128"/>
                        </a:rPr>
                        <a:t>（自家用車利用）</a:t>
                      </a:r>
                    </a:p>
                  </a:txBody>
                  <a:tcPr anchor="ctr"/>
                </a:tc>
                <a:tc>
                  <a:txBody>
                    <a:bodyPr/>
                    <a:lstStyle/>
                    <a:p>
                      <a:pPr algn="ctr"/>
                      <a:r>
                        <a:rPr kumimoji="1" lang="ja-JP" altLang="en-US" sz="1600" dirty="0">
                          <a:latin typeface="Yu Gothic UI" panose="020B0500000000000000" pitchFamily="50" charset="-128"/>
                          <a:ea typeface="Yu Gothic UI" panose="020B0500000000000000" pitchFamily="50" charset="-128"/>
                        </a:rPr>
                        <a:t>グループ</a:t>
                      </a:r>
                      <a:r>
                        <a:rPr kumimoji="1" lang="en-US" altLang="ja-JP" sz="1600" dirty="0">
                          <a:latin typeface="Yu Gothic UI" panose="020B0500000000000000" pitchFamily="50" charset="-128"/>
                          <a:ea typeface="Yu Gothic UI" panose="020B0500000000000000" pitchFamily="50" charset="-128"/>
                        </a:rPr>
                        <a:t>C</a:t>
                      </a:r>
                    </a:p>
                    <a:p>
                      <a:pPr algn="ctr"/>
                      <a:r>
                        <a:rPr kumimoji="1" lang="ja-JP" altLang="en-US" sz="1600" dirty="0">
                          <a:latin typeface="Yu Gothic UI" panose="020B0500000000000000" pitchFamily="50" charset="-128"/>
                          <a:ea typeface="Yu Gothic UI" panose="020B0500000000000000" pitchFamily="50" charset="-128"/>
                        </a:rPr>
                        <a:t>居住者：働くシーン</a:t>
                      </a:r>
                      <a:endParaRPr kumimoji="1" lang="en-US" altLang="ja-JP" sz="1600" dirty="0">
                        <a:latin typeface="Yu Gothic UI" panose="020B0500000000000000" pitchFamily="50" charset="-128"/>
                        <a:ea typeface="Yu Gothic UI" panose="020B0500000000000000" pitchFamily="50" charset="-128"/>
                      </a:endParaRPr>
                    </a:p>
                  </a:txBody>
                  <a:tcPr anchor="ctr"/>
                </a:tc>
                <a:tc>
                  <a:txBody>
                    <a:bodyPr/>
                    <a:lstStyle/>
                    <a:p>
                      <a:pPr algn="ctr"/>
                      <a:r>
                        <a:rPr kumimoji="1" lang="ja-JP" altLang="en-US" sz="1600" dirty="0">
                          <a:latin typeface="Yu Gothic UI" panose="020B0500000000000000" pitchFamily="50" charset="-128"/>
                          <a:ea typeface="Yu Gothic UI" panose="020B0500000000000000" pitchFamily="50" charset="-128"/>
                        </a:rPr>
                        <a:t>グループ</a:t>
                      </a:r>
                      <a:r>
                        <a:rPr kumimoji="1" lang="en-US" altLang="ja-JP" sz="1600" dirty="0">
                          <a:latin typeface="Yu Gothic UI" panose="020B0500000000000000" pitchFamily="50" charset="-128"/>
                          <a:ea typeface="Yu Gothic UI" panose="020B0500000000000000" pitchFamily="50" charset="-128"/>
                        </a:rPr>
                        <a:t>D</a:t>
                      </a:r>
                    </a:p>
                    <a:p>
                      <a:pPr algn="ctr"/>
                      <a:r>
                        <a:rPr kumimoji="1" lang="ja-JP" altLang="en-US" sz="1600" dirty="0">
                          <a:latin typeface="Yu Gothic UI" panose="020B0500000000000000" pitchFamily="50" charset="-128"/>
                          <a:ea typeface="Yu Gothic UI" panose="020B0500000000000000" pitchFamily="50" charset="-128"/>
                        </a:rPr>
                        <a:t>居住者：生活シーン</a:t>
                      </a:r>
                      <a:endParaRPr kumimoji="1" lang="en-US" altLang="ja-JP" sz="1600" dirty="0">
                        <a:latin typeface="Yu Gothic UI" panose="020B0500000000000000" pitchFamily="50" charset="-128"/>
                        <a:ea typeface="Yu Gothic UI" panose="020B0500000000000000" pitchFamily="50" charset="-128"/>
                      </a:endParaRPr>
                    </a:p>
                    <a:p>
                      <a:pPr algn="ctr"/>
                      <a:r>
                        <a:rPr kumimoji="1" lang="ja-JP" altLang="en-US" sz="1600" dirty="0">
                          <a:latin typeface="Yu Gothic UI" panose="020B0500000000000000" pitchFamily="50" charset="-128"/>
                          <a:ea typeface="Yu Gothic UI" panose="020B0500000000000000" pitchFamily="50" charset="-128"/>
                        </a:rPr>
                        <a:t>（自動車あり）</a:t>
                      </a:r>
                      <a:endParaRPr kumimoji="1" lang="en-US" altLang="ja-JP" sz="1600" dirty="0">
                        <a:latin typeface="Yu Gothic UI" panose="020B0500000000000000" pitchFamily="50" charset="-128"/>
                        <a:ea typeface="Yu Gothic UI" panose="020B0500000000000000" pitchFamily="50" charset="-128"/>
                      </a:endParaRPr>
                    </a:p>
                  </a:txBody>
                  <a:tcPr anchor="ctr"/>
                </a:tc>
                <a:tc>
                  <a:txBody>
                    <a:bodyPr/>
                    <a:lstStyle/>
                    <a:p>
                      <a:pPr algn="ctr"/>
                      <a:r>
                        <a:rPr kumimoji="1" lang="ja-JP" altLang="en-US" sz="1600">
                          <a:latin typeface="Yu Gothic UI" panose="020B0500000000000000" pitchFamily="50" charset="-128"/>
                          <a:ea typeface="Yu Gothic UI" panose="020B0500000000000000" pitchFamily="50" charset="-128"/>
                        </a:rPr>
                        <a:t>グループ</a:t>
                      </a:r>
                      <a:r>
                        <a:rPr kumimoji="1" lang="en-US" altLang="ja-JP" sz="1600" dirty="0">
                          <a:latin typeface="Yu Gothic UI" panose="020B0500000000000000" pitchFamily="50" charset="-128"/>
                          <a:ea typeface="Yu Gothic UI" panose="020B0500000000000000" pitchFamily="50" charset="-128"/>
                        </a:rPr>
                        <a:t>E</a:t>
                      </a:r>
                    </a:p>
                    <a:p>
                      <a:pPr algn="ctr"/>
                      <a:r>
                        <a:rPr kumimoji="1" lang="ja-JP" altLang="en-US" sz="1600" dirty="0">
                          <a:latin typeface="Yu Gothic UI" panose="020B0500000000000000" pitchFamily="50" charset="-128"/>
                          <a:ea typeface="Yu Gothic UI" panose="020B0500000000000000" pitchFamily="50" charset="-128"/>
                        </a:rPr>
                        <a:t>居住者：生活シーン</a:t>
                      </a:r>
                      <a:endParaRPr kumimoji="1" lang="en-US" altLang="ja-JP" sz="1600" dirty="0">
                        <a:latin typeface="Yu Gothic UI" panose="020B0500000000000000" pitchFamily="50" charset="-128"/>
                        <a:ea typeface="Yu Gothic UI" panose="020B0500000000000000" pitchFamily="50" charset="-128"/>
                      </a:endParaRPr>
                    </a:p>
                    <a:p>
                      <a:pPr algn="ctr"/>
                      <a:r>
                        <a:rPr kumimoji="1" lang="ja-JP" altLang="en-US" sz="1600" dirty="0">
                          <a:latin typeface="Yu Gothic UI" panose="020B0500000000000000" pitchFamily="50" charset="-128"/>
                          <a:ea typeface="Yu Gothic UI" panose="020B0500000000000000" pitchFamily="50" charset="-128"/>
                        </a:rPr>
                        <a:t>（自動車なし）</a:t>
                      </a:r>
                    </a:p>
                  </a:txBody>
                  <a:tcPr anchor="ctr"/>
                </a:tc>
                <a:extLst>
                  <a:ext uri="{0D108BD9-81ED-4DB2-BD59-A6C34878D82A}">
                    <a16:rowId xmlns:a16="http://schemas.microsoft.com/office/drawing/2014/main" val="3163348287"/>
                  </a:ext>
                </a:extLst>
              </a:tr>
              <a:tr h="584822">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en-US" altLang="ja-JP"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en-US" altLang="ja-JP" sz="1400" dirty="0">
                        <a:latin typeface="Yu Gothic UI" panose="020B0500000000000000" pitchFamily="50" charset="-128"/>
                        <a:ea typeface="Yu Gothic UI" panose="020B0500000000000000" pitchFamily="50" charset="-128"/>
                      </a:endParaRPr>
                    </a:p>
                  </a:txBody>
                  <a:tcPr anchor="ctr"/>
                </a:tc>
                <a:tc>
                  <a:txBody>
                    <a:bodyPr/>
                    <a:lstStyle/>
                    <a:p>
                      <a:pPr algn="ctr"/>
                      <a:endParaRPr lang="ja-JP" altLang="en-US" sz="14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661390107"/>
                  </a:ext>
                </a:extLst>
              </a:tr>
              <a:tr h="584822">
                <a:tc>
                  <a:txBody>
                    <a:bodyPr/>
                    <a:lstStyle/>
                    <a:p>
                      <a:pPr algn="ctr"/>
                      <a:endParaRPr kumimoji="1" lang="ja-JP" altLang="en-US" sz="140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lang="ja-JP" altLang="en-US" sz="1400">
                        <a:latin typeface="Yu Gothic UI" panose="020B0500000000000000" pitchFamily="50" charset="-128"/>
                        <a:ea typeface="Yu Gothic UI" panose="020B0500000000000000" pitchFamily="50" charset="-128"/>
                      </a:endParaRPr>
                    </a:p>
                  </a:txBody>
                  <a:tcPr anchor="ctr"/>
                </a:tc>
                <a:tc>
                  <a:txBody>
                    <a:bodyPr/>
                    <a:lstStyle/>
                    <a:p>
                      <a:pPr algn="ctr"/>
                      <a:endParaRPr lang="ja-JP" altLang="en-US" sz="140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3812200"/>
                  </a:ext>
                </a:extLst>
              </a:tr>
              <a:tr h="584822">
                <a:tc>
                  <a:txBody>
                    <a:bodyPr/>
                    <a:lstStyle/>
                    <a:p>
                      <a:pPr algn="ctr"/>
                      <a:endParaRPr kumimoji="1" lang="en-US" altLang="ja-JP"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188348313"/>
                  </a:ext>
                </a:extLst>
              </a:tr>
              <a:tr h="584822">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613824630"/>
                  </a:ext>
                </a:extLst>
              </a:tr>
              <a:tr h="584822">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724754774"/>
                  </a:ext>
                </a:extLst>
              </a:tr>
              <a:tr h="584822">
                <a:tc>
                  <a:txBody>
                    <a:bodyPr/>
                    <a:lstStyle/>
                    <a:p>
                      <a:pPr algn="ctr"/>
                      <a:endParaRPr kumimoji="1" lang="ja-JP" altLang="en-US" sz="140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14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345500263"/>
                  </a:ext>
                </a:extLst>
              </a:tr>
              <a:tr h="584822">
                <a:tc>
                  <a:txBody>
                    <a:bodyPr/>
                    <a:lstStyle/>
                    <a:p>
                      <a:pPr algn="ctr"/>
                      <a:r>
                        <a:rPr kumimoji="1" lang="ja-JP" altLang="en-US" sz="1400">
                          <a:latin typeface="Yu Gothic UI" panose="020B0500000000000000" pitchFamily="50" charset="-128"/>
                          <a:ea typeface="Yu Gothic UI" panose="020B0500000000000000" pitchFamily="50" charset="-128"/>
                        </a:rPr>
                        <a:t>グループ担当：</a:t>
                      </a:r>
                      <a:r>
                        <a:rPr kumimoji="1" lang="en-US" altLang="ja-JP" sz="1400" dirty="0">
                          <a:latin typeface="Yu Gothic UI" panose="020B0500000000000000" pitchFamily="50" charset="-128"/>
                          <a:ea typeface="Yu Gothic UI" panose="020B0500000000000000" pitchFamily="50" charset="-128"/>
                        </a:rPr>
                        <a:t>XX</a:t>
                      </a: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r>
                        <a:rPr kumimoji="1" lang="ja-JP" altLang="en-US" sz="1400" dirty="0">
                          <a:latin typeface="Yu Gothic UI" panose="020B0500000000000000" pitchFamily="50" charset="-128"/>
                          <a:ea typeface="Yu Gothic UI" panose="020B0500000000000000" pitchFamily="50" charset="-128"/>
                        </a:rPr>
                        <a:t>グループ</a:t>
                      </a:r>
                      <a:r>
                        <a:rPr kumimoji="1" lang="ja-JP" altLang="en-US" sz="1400">
                          <a:latin typeface="Yu Gothic UI" panose="020B0500000000000000" pitchFamily="50" charset="-128"/>
                          <a:ea typeface="Yu Gothic UI" panose="020B0500000000000000" pitchFamily="50" charset="-128"/>
                        </a:rPr>
                        <a:t>担当：</a:t>
                      </a:r>
                      <a:r>
                        <a:rPr kumimoji="1" lang="en-US" altLang="ja-JP" sz="1400" dirty="0">
                          <a:latin typeface="Yu Gothic UI" panose="020B0500000000000000" pitchFamily="50" charset="-128"/>
                          <a:ea typeface="Yu Gothic UI" panose="020B0500000000000000" pitchFamily="50" charset="-128"/>
                        </a:rPr>
                        <a:t>XX</a:t>
                      </a: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r>
                        <a:rPr kumimoji="1" lang="ja-JP" altLang="en-US" sz="1400">
                          <a:latin typeface="Yu Gothic UI" panose="020B0500000000000000" pitchFamily="50" charset="-128"/>
                          <a:ea typeface="Yu Gothic UI" panose="020B0500000000000000" pitchFamily="50" charset="-128"/>
                        </a:rPr>
                        <a:t>グループ担当：</a:t>
                      </a:r>
                      <a:r>
                        <a:rPr kumimoji="1" lang="en-US" altLang="ja-JP" sz="1400" dirty="0">
                          <a:latin typeface="Yu Gothic UI" panose="020B0500000000000000" pitchFamily="50" charset="-128"/>
                          <a:ea typeface="Yu Gothic UI" panose="020B0500000000000000" pitchFamily="50" charset="-128"/>
                        </a:rPr>
                        <a:t>XX</a:t>
                      </a: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dirty="0">
                          <a:latin typeface="Yu Gothic UI" panose="020B0500000000000000" pitchFamily="50" charset="-128"/>
                          <a:ea typeface="Yu Gothic UI" panose="020B0500000000000000" pitchFamily="50" charset="-128"/>
                        </a:rPr>
                        <a:t>グループ</a:t>
                      </a:r>
                      <a:r>
                        <a:rPr kumimoji="1" lang="ja-JP" altLang="en-US" sz="1400">
                          <a:latin typeface="Yu Gothic UI" panose="020B0500000000000000" pitchFamily="50" charset="-128"/>
                          <a:ea typeface="Yu Gothic UI" panose="020B0500000000000000" pitchFamily="50" charset="-128"/>
                        </a:rPr>
                        <a:t>担当：</a:t>
                      </a:r>
                      <a:r>
                        <a:rPr kumimoji="1" lang="en-US" altLang="ja-JP" sz="1400" dirty="0">
                          <a:latin typeface="Yu Gothic UI" panose="020B0500000000000000" pitchFamily="50" charset="-128"/>
                          <a:ea typeface="Yu Gothic UI" panose="020B0500000000000000" pitchFamily="50" charset="-128"/>
                        </a:rPr>
                        <a:t>XX</a:t>
                      </a:r>
                      <a:endParaRPr kumimoji="1" lang="ja-JP" altLang="en-US" sz="1400" dirty="0">
                        <a:latin typeface="Yu Gothic UI" panose="020B0500000000000000" pitchFamily="50" charset="-128"/>
                        <a:ea typeface="Yu Gothic UI" panose="020B0500000000000000" pitchFamily="50" charset="-128"/>
                      </a:endParaRPr>
                    </a:p>
                  </a:txBody>
                  <a:tcPr anchor="ctr"/>
                </a:tc>
                <a:tc>
                  <a:txBody>
                    <a:bodyPr/>
                    <a:lstStyle/>
                    <a:p>
                      <a:pPr algn="ctr"/>
                      <a:r>
                        <a:rPr kumimoji="1" lang="ja-JP" altLang="en-US" sz="1400" dirty="0">
                          <a:latin typeface="Yu Gothic UI" panose="020B0500000000000000" pitchFamily="50" charset="-128"/>
                          <a:ea typeface="Yu Gothic UI" panose="020B0500000000000000" pitchFamily="50" charset="-128"/>
                        </a:rPr>
                        <a:t>グループ</a:t>
                      </a:r>
                      <a:r>
                        <a:rPr kumimoji="1" lang="ja-JP" altLang="en-US" sz="1400">
                          <a:latin typeface="Yu Gothic UI" panose="020B0500000000000000" pitchFamily="50" charset="-128"/>
                          <a:ea typeface="Yu Gothic UI" panose="020B0500000000000000" pitchFamily="50" charset="-128"/>
                        </a:rPr>
                        <a:t>担当：</a:t>
                      </a:r>
                      <a:r>
                        <a:rPr kumimoji="1" lang="en-US" altLang="ja-JP" sz="1400" dirty="0">
                          <a:latin typeface="Yu Gothic UI" panose="020B0500000000000000" pitchFamily="50" charset="-128"/>
                          <a:ea typeface="Yu Gothic UI" panose="020B0500000000000000" pitchFamily="50" charset="-128"/>
                        </a:rPr>
                        <a:t>XX</a:t>
                      </a:r>
                      <a:endParaRPr kumimoji="1" lang="ja-JP" altLang="en-US" sz="14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1888987024"/>
                  </a:ext>
                </a:extLst>
              </a:tr>
            </a:tbl>
          </a:graphicData>
        </a:graphic>
      </p:graphicFrame>
    </p:spTree>
    <p:extLst>
      <p:ext uri="{BB962C8B-B14F-4D97-AF65-F5344CB8AC3E}">
        <p14:creationId xmlns:p14="http://schemas.microsoft.com/office/powerpoint/2010/main" val="1676597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510E3F-3C7C-964C-A565-65B8162A4E21}"/>
              </a:ext>
            </a:extLst>
          </p:cNvPr>
          <p:cNvSpPr>
            <a:spLocks noGrp="1"/>
          </p:cNvSpPr>
          <p:nvPr>
            <p:ph type="title"/>
          </p:nvPr>
        </p:nvSpPr>
        <p:spPr/>
        <p:txBody>
          <a:bodyPr>
            <a:normAutofit fontScale="90000"/>
          </a:bodyPr>
          <a:lstStyle/>
          <a:p>
            <a:r>
              <a:rPr kumimoji="1" lang="ja-JP" altLang="en-US" dirty="0"/>
              <a:t>グループ検討</a:t>
            </a:r>
            <a:r>
              <a:rPr kumimoji="1" lang="en-US" altLang="ja-JP" dirty="0"/>
              <a:t> – </a:t>
            </a:r>
            <a:r>
              <a:rPr kumimoji="1" lang="ja-JP" altLang="en-US" dirty="0"/>
              <a:t>進め方</a:t>
            </a:r>
          </a:p>
        </p:txBody>
      </p:sp>
      <p:sp>
        <p:nvSpPr>
          <p:cNvPr id="4" name="フッター プレースホルダー 3">
            <a:extLst>
              <a:ext uri="{FF2B5EF4-FFF2-40B4-BE49-F238E27FC236}">
                <a16:creationId xmlns:a16="http://schemas.microsoft.com/office/drawing/2014/main" id="{4B771344-9AA3-AA47-8FF2-91175C9C3F5E}"/>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0DDF69B8-F88E-C94F-9E14-0796B67CBA3E}"/>
              </a:ext>
            </a:extLst>
          </p:cNvPr>
          <p:cNvSpPr>
            <a:spLocks noGrp="1"/>
          </p:cNvSpPr>
          <p:nvPr>
            <p:ph type="sldNum" sz="quarter" idx="12"/>
          </p:nvPr>
        </p:nvSpPr>
        <p:spPr/>
        <p:txBody>
          <a:bodyPr/>
          <a:lstStyle/>
          <a:p>
            <a:fld id="{C609E02A-ED16-4A82-A0A3-A99A8EEC203D}"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96E60B7D-DD12-F64B-9A48-0B3F843367A0}"/>
              </a:ext>
            </a:extLst>
          </p:cNvPr>
          <p:cNvSpPr txBox="1"/>
          <p:nvPr/>
        </p:nvSpPr>
        <p:spPr>
          <a:xfrm>
            <a:off x="425100" y="779968"/>
            <a:ext cx="7480300" cy="584775"/>
          </a:xfrm>
          <a:prstGeom prst="rect">
            <a:avLst/>
          </a:prstGeom>
          <a:noFill/>
        </p:spPr>
        <p:txBody>
          <a:bodyPr wrap="square" rtlCol="0">
            <a:spAutoFit/>
          </a:bodyPr>
          <a:lstStyle/>
          <a:p>
            <a:r>
              <a:rPr kumimoji="1" lang="en-US" altLang="ja-JP" sz="3200" dirty="0">
                <a:latin typeface="Yu Gothic UI" panose="020B0500000000000000" pitchFamily="50" charset="-128"/>
                <a:ea typeface="Yu Gothic UI" panose="020B0500000000000000" pitchFamily="50" charset="-128"/>
              </a:rPr>
              <a:t>①</a:t>
            </a:r>
            <a:r>
              <a:rPr kumimoji="1" lang="ja-JP" altLang="en-US" sz="3200">
                <a:latin typeface="Yu Gothic UI" panose="020B0500000000000000" pitchFamily="50" charset="-128"/>
                <a:ea typeface="Yu Gothic UI" panose="020B0500000000000000" pitchFamily="50" charset="-128"/>
              </a:rPr>
              <a:t>ユーザーシナリオの深掘り</a:t>
            </a:r>
            <a:endParaRPr kumimoji="1" lang="ja-JP" altLang="en-US" sz="3200" dirty="0">
              <a:latin typeface="Yu Gothic UI" panose="020B0500000000000000" pitchFamily="50" charset="-128"/>
              <a:ea typeface="Yu Gothic UI" panose="020B0500000000000000" pitchFamily="50" charset="-128"/>
            </a:endParaRPr>
          </a:p>
        </p:txBody>
      </p:sp>
      <p:sp>
        <p:nvSpPr>
          <p:cNvPr id="7" name="テキスト ボックス 6">
            <a:extLst>
              <a:ext uri="{FF2B5EF4-FFF2-40B4-BE49-F238E27FC236}">
                <a16:creationId xmlns:a16="http://schemas.microsoft.com/office/drawing/2014/main" id="{B8B6D868-8557-A347-B650-9593CE59546C}"/>
              </a:ext>
            </a:extLst>
          </p:cNvPr>
          <p:cNvSpPr txBox="1"/>
          <p:nvPr/>
        </p:nvSpPr>
        <p:spPr>
          <a:xfrm>
            <a:off x="819150" y="1439390"/>
            <a:ext cx="10947750" cy="584775"/>
          </a:xfrm>
          <a:prstGeom prst="rect">
            <a:avLst/>
          </a:prstGeom>
          <a:noFill/>
        </p:spPr>
        <p:txBody>
          <a:bodyPr wrap="square" rtlCol="0">
            <a:spAutoFit/>
          </a:bodyPr>
          <a:lstStyle/>
          <a:p>
            <a:r>
              <a:rPr lang="ja-JP" altLang="en-US" sz="3200">
                <a:latin typeface="Yu Gothic UI" panose="020B0500000000000000" pitchFamily="50" charset="-128"/>
                <a:ea typeface="Yu Gothic UI" panose="020B0500000000000000" pitchFamily="50" charset="-128"/>
              </a:rPr>
              <a:t>対象者の</a:t>
            </a:r>
            <a:r>
              <a:rPr kumimoji="1" lang="en-US" altLang="ja-JP" sz="3200" dirty="0">
                <a:latin typeface="Yu Gothic UI" panose="020B0500000000000000" pitchFamily="50" charset="-128"/>
                <a:ea typeface="Yu Gothic UI" panose="020B0500000000000000" pitchFamily="50" charset="-128"/>
              </a:rPr>
              <a:t>1</a:t>
            </a:r>
            <a:r>
              <a:rPr kumimoji="1" lang="ja-JP" altLang="en-US" sz="3200">
                <a:latin typeface="Yu Gothic UI" panose="020B0500000000000000" pitchFamily="50" charset="-128"/>
                <a:ea typeface="Yu Gothic UI" panose="020B0500000000000000" pitchFamily="50" charset="-128"/>
              </a:rPr>
              <a:t>日の出来事を想像してみましょう：黄色ポストイット</a:t>
            </a:r>
            <a:endParaRPr kumimoji="1" lang="ja-JP" altLang="en-US" sz="3200" dirty="0">
              <a:latin typeface="Yu Gothic UI" panose="020B0500000000000000" pitchFamily="50" charset="-128"/>
              <a:ea typeface="Yu Gothic UI" panose="020B0500000000000000" pitchFamily="50" charset="-128"/>
            </a:endParaRPr>
          </a:p>
        </p:txBody>
      </p:sp>
      <p:graphicFrame>
        <p:nvGraphicFramePr>
          <p:cNvPr id="38" name="表 4">
            <a:extLst>
              <a:ext uri="{FF2B5EF4-FFF2-40B4-BE49-F238E27FC236}">
                <a16:creationId xmlns:a16="http://schemas.microsoft.com/office/drawing/2014/main" id="{51B492F9-43F1-E447-8D4D-C602FACCC14E}"/>
              </a:ext>
            </a:extLst>
          </p:cNvPr>
          <p:cNvGraphicFramePr>
            <a:graphicFrameLocks noGrp="1"/>
          </p:cNvGraphicFramePr>
          <p:nvPr>
            <p:extLst>
              <p:ext uri="{D42A27DB-BD31-4B8C-83A1-F6EECF244321}">
                <p14:modId xmlns:p14="http://schemas.microsoft.com/office/powerpoint/2010/main" val="3267647601"/>
              </p:ext>
            </p:extLst>
          </p:nvPr>
        </p:nvGraphicFramePr>
        <p:xfrm>
          <a:off x="425100" y="2098812"/>
          <a:ext cx="11341800" cy="4367077"/>
        </p:xfrm>
        <a:graphic>
          <a:graphicData uri="http://schemas.openxmlformats.org/drawingml/2006/table">
            <a:tbl>
              <a:tblPr firstRow="1" bandRow="1">
                <a:tableStyleId>{F5AB1C69-6EDB-4FF4-983F-18BD219EF322}</a:tableStyleId>
              </a:tblPr>
              <a:tblGrid>
                <a:gridCol w="453672">
                  <a:extLst>
                    <a:ext uri="{9D8B030D-6E8A-4147-A177-3AD203B41FA5}">
                      <a16:colId xmlns:a16="http://schemas.microsoft.com/office/drawing/2014/main" val="771764693"/>
                    </a:ext>
                  </a:extLst>
                </a:gridCol>
                <a:gridCol w="453672">
                  <a:extLst>
                    <a:ext uri="{9D8B030D-6E8A-4147-A177-3AD203B41FA5}">
                      <a16:colId xmlns:a16="http://schemas.microsoft.com/office/drawing/2014/main" val="1398395384"/>
                    </a:ext>
                  </a:extLst>
                </a:gridCol>
                <a:gridCol w="453672">
                  <a:extLst>
                    <a:ext uri="{9D8B030D-6E8A-4147-A177-3AD203B41FA5}">
                      <a16:colId xmlns:a16="http://schemas.microsoft.com/office/drawing/2014/main" val="1672688303"/>
                    </a:ext>
                  </a:extLst>
                </a:gridCol>
                <a:gridCol w="453672">
                  <a:extLst>
                    <a:ext uri="{9D8B030D-6E8A-4147-A177-3AD203B41FA5}">
                      <a16:colId xmlns:a16="http://schemas.microsoft.com/office/drawing/2014/main" val="2971603830"/>
                    </a:ext>
                  </a:extLst>
                </a:gridCol>
                <a:gridCol w="453672">
                  <a:extLst>
                    <a:ext uri="{9D8B030D-6E8A-4147-A177-3AD203B41FA5}">
                      <a16:colId xmlns:a16="http://schemas.microsoft.com/office/drawing/2014/main" val="2094897956"/>
                    </a:ext>
                  </a:extLst>
                </a:gridCol>
                <a:gridCol w="453672">
                  <a:extLst>
                    <a:ext uri="{9D8B030D-6E8A-4147-A177-3AD203B41FA5}">
                      <a16:colId xmlns:a16="http://schemas.microsoft.com/office/drawing/2014/main" val="70902170"/>
                    </a:ext>
                  </a:extLst>
                </a:gridCol>
                <a:gridCol w="453672">
                  <a:extLst>
                    <a:ext uri="{9D8B030D-6E8A-4147-A177-3AD203B41FA5}">
                      <a16:colId xmlns:a16="http://schemas.microsoft.com/office/drawing/2014/main" val="1196783751"/>
                    </a:ext>
                  </a:extLst>
                </a:gridCol>
                <a:gridCol w="453672">
                  <a:extLst>
                    <a:ext uri="{9D8B030D-6E8A-4147-A177-3AD203B41FA5}">
                      <a16:colId xmlns:a16="http://schemas.microsoft.com/office/drawing/2014/main" val="2380344260"/>
                    </a:ext>
                  </a:extLst>
                </a:gridCol>
                <a:gridCol w="453672">
                  <a:extLst>
                    <a:ext uri="{9D8B030D-6E8A-4147-A177-3AD203B41FA5}">
                      <a16:colId xmlns:a16="http://schemas.microsoft.com/office/drawing/2014/main" val="463915577"/>
                    </a:ext>
                  </a:extLst>
                </a:gridCol>
                <a:gridCol w="453672">
                  <a:extLst>
                    <a:ext uri="{9D8B030D-6E8A-4147-A177-3AD203B41FA5}">
                      <a16:colId xmlns:a16="http://schemas.microsoft.com/office/drawing/2014/main" val="3834915124"/>
                    </a:ext>
                  </a:extLst>
                </a:gridCol>
                <a:gridCol w="453672">
                  <a:extLst>
                    <a:ext uri="{9D8B030D-6E8A-4147-A177-3AD203B41FA5}">
                      <a16:colId xmlns:a16="http://schemas.microsoft.com/office/drawing/2014/main" val="3106050363"/>
                    </a:ext>
                  </a:extLst>
                </a:gridCol>
                <a:gridCol w="453672">
                  <a:extLst>
                    <a:ext uri="{9D8B030D-6E8A-4147-A177-3AD203B41FA5}">
                      <a16:colId xmlns:a16="http://schemas.microsoft.com/office/drawing/2014/main" val="3371019158"/>
                    </a:ext>
                  </a:extLst>
                </a:gridCol>
                <a:gridCol w="453672">
                  <a:extLst>
                    <a:ext uri="{9D8B030D-6E8A-4147-A177-3AD203B41FA5}">
                      <a16:colId xmlns:a16="http://schemas.microsoft.com/office/drawing/2014/main" val="2874124761"/>
                    </a:ext>
                  </a:extLst>
                </a:gridCol>
                <a:gridCol w="453672">
                  <a:extLst>
                    <a:ext uri="{9D8B030D-6E8A-4147-A177-3AD203B41FA5}">
                      <a16:colId xmlns:a16="http://schemas.microsoft.com/office/drawing/2014/main" val="3661903308"/>
                    </a:ext>
                  </a:extLst>
                </a:gridCol>
                <a:gridCol w="453672">
                  <a:extLst>
                    <a:ext uri="{9D8B030D-6E8A-4147-A177-3AD203B41FA5}">
                      <a16:colId xmlns:a16="http://schemas.microsoft.com/office/drawing/2014/main" val="3502494219"/>
                    </a:ext>
                  </a:extLst>
                </a:gridCol>
                <a:gridCol w="453672">
                  <a:extLst>
                    <a:ext uri="{9D8B030D-6E8A-4147-A177-3AD203B41FA5}">
                      <a16:colId xmlns:a16="http://schemas.microsoft.com/office/drawing/2014/main" val="537895317"/>
                    </a:ext>
                  </a:extLst>
                </a:gridCol>
                <a:gridCol w="453672">
                  <a:extLst>
                    <a:ext uri="{9D8B030D-6E8A-4147-A177-3AD203B41FA5}">
                      <a16:colId xmlns:a16="http://schemas.microsoft.com/office/drawing/2014/main" val="4256194940"/>
                    </a:ext>
                  </a:extLst>
                </a:gridCol>
                <a:gridCol w="453672">
                  <a:extLst>
                    <a:ext uri="{9D8B030D-6E8A-4147-A177-3AD203B41FA5}">
                      <a16:colId xmlns:a16="http://schemas.microsoft.com/office/drawing/2014/main" val="4101887400"/>
                    </a:ext>
                  </a:extLst>
                </a:gridCol>
                <a:gridCol w="453672">
                  <a:extLst>
                    <a:ext uri="{9D8B030D-6E8A-4147-A177-3AD203B41FA5}">
                      <a16:colId xmlns:a16="http://schemas.microsoft.com/office/drawing/2014/main" val="934303595"/>
                    </a:ext>
                  </a:extLst>
                </a:gridCol>
                <a:gridCol w="453672">
                  <a:extLst>
                    <a:ext uri="{9D8B030D-6E8A-4147-A177-3AD203B41FA5}">
                      <a16:colId xmlns:a16="http://schemas.microsoft.com/office/drawing/2014/main" val="48279524"/>
                    </a:ext>
                  </a:extLst>
                </a:gridCol>
                <a:gridCol w="453672">
                  <a:extLst>
                    <a:ext uri="{9D8B030D-6E8A-4147-A177-3AD203B41FA5}">
                      <a16:colId xmlns:a16="http://schemas.microsoft.com/office/drawing/2014/main" val="3837510257"/>
                    </a:ext>
                  </a:extLst>
                </a:gridCol>
                <a:gridCol w="453672">
                  <a:extLst>
                    <a:ext uri="{9D8B030D-6E8A-4147-A177-3AD203B41FA5}">
                      <a16:colId xmlns:a16="http://schemas.microsoft.com/office/drawing/2014/main" val="28430713"/>
                    </a:ext>
                  </a:extLst>
                </a:gridCol>
                <a:gridCol w="453672">
                  <a:extLst>
                    <a:ext uri="{9D8B030D-6E8A-4147-A177-3AD203B41FA5}">
                      <a16:colId xmlns:a16="http://schemas.microsoft.com/office/drawing/2014/main" val="1366244744"/>
                    </a:ext>
                  </a:extLst>
                </a:gridCol>
                <a:gridCol w="453672">
                  <a:extLst>
                    <a:ext uri="{9D8B030D-6E8A-4147-A177-3AD203B41FA5}">
                      <a16:colId xmlns:a16="http://schemas.microsoft.com/office/drawing/2014/main" val="770677258"/>
                    </a:ext>
                  </a:extLst>
                </a:gridCol>
                <a:gridCol w="453672">
                  <a:extLst>
                    <a:ext uri="{9D8B030D-6E8A-4147-A177-3AD203B41FA5}">
                      <a16:colId xmlns:a16="http://schemas.microsoft.com/office/drawing/2014/main" val="2865089204"/>
                    </a:ext>
                  </a:extLst>
                </a:gridCol>
              </a:tblGrid>
              <a:tr h="292795">
                <a:tc>
                  <a:txBody>
                    <a:bodyPr/>
                    <a:lstStyle/>
                    <a:p>
                      <a:r>
                        <a:rPr kumimoji="1" lang="ja-JP" altLang="en-US" sz="1000" dirty="0">
                          <a:latin typeface="Yu Gothic UI" panose="020B0500000000000000" pitchFamily="50" charset="-128"/>
                          <a:ea typeface="Yu Gothic UI" panose="020B0500000000000000" pitchFamily="50" charset="-128"/>
                        </a:rPr>
                        <a:t>時刻</a:t>
                      </a: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23</a:t>
                      </a:r>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1358094">
                <a:tc>
                  <a:txBody>
                    <a:bodyPr/>
                    <a:lstStyle/>
                    <a:p>
                      <a:pPr algn="ctr"/>
                      <a:r>
                        <a:rPr kumimoji="1" lang="ja-JP" altLang="en-US" sz="1000" dirty="0">
                          <a:latin typeface="Yu Gothic UI" panose="020B0500000000000000" pitchFamily="50" charset="-128"/>
                          <a:ea typeface="Yu Gothic UI" panose="020B0500000000000000" pitchFamily="50" charset="-128"/>
                        </a:rPr>
                        <a:t>行動・場所</a:t>
                      </a:r>
                    </a:p>
                  </a:txBody>
                  <a:tcPr vert="eaVert"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1358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Yu Gothic UI" panose="020B0500000000000000" pitchFamily="50" charset="-128"/>
                          <a:ea typeface="Yu Gothic UI" panose="020B0500000000000000" pitchFamily="50" charset="-128"/>
                        </a:rPr>
                        <a:t>困りごと</a:t>
                      </a: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604663306"/>
                  </a:ext>
                </a:extLst>
              </a:tr>
              <a:tr h="1358094">
                <a:tc>
                  <a:txBody>
                    <a:bodyPr/>
                    <a:lstStyle/>
                    <a:p>
                      <a:pPr algn="ctr"/>
                      <a:r>
                        <a:rPr kumimoji="1" lang="ja-JP" altLang="en-US" sz="1000">
                          <a:latin typeface="Yu Gothic UI" panose="020B0500000000000000" pitchFamily="50" charset="-128"/>
                          <a:ea typeface="Yu Gothic UI" panose="020B0500000000000000" pitchFamily="50" charset="-128"/>
                        </a:rPr>
                        <a:t>解決案</a:t>
                      </a:r>
                      <a:endParaRPr kumimoji="1" lang="ja-JP" altLang="en-US" sz="1000" dirty="0">
                        <a:latin typeface="Yu Gothic UI" panose="020B0500000000000000" pitchFamily="50" charset="-128"/>
                        <a:ea typeface="Yu Gothic UI" panose="020B0500000000000000" pitchFamily="50" charset="-128"/>
                      </a:endParaRP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
        <p:nvSpPr>
          <p:cNvPr id="40" name="メモ 39">
            <a:extLst>
              <a:ext uri="{FF2B5EF4-FFF2-40B4-BE49-F238E27FC236}">
                <a16:creationId xmlns:a16="http://schemas.microsoft.com/office/drawing/2014/main" id="{9F36E01F-06AF-4C40-BEF2-C64AA348DD59}"/>
              </a:ext>
            </a:extLst>
          </p:cNvPr>
          <p:cNvSpPr/>
          <p:nvPr/>
        </p:nvSpPr>
        <p:spPr>
          <a:xfrm>
            <a:off x="4038600" y="25368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出来事１</a:t>
            </a:r>
            <a:endParaRPr kumimoji="1" lang="en-US" altLang="ja-JP" dirty="0"/>
          </a:p>
          <a:p>
            <a:pPr algn="ctr"/>
            <a:r>
              <a:rPr lang="ja-JP" altLang="en-US" sz="1100"/>
              <a:t>（行動・場所）</a:t>
            </a:r>
          </a:p>
        </p:txBody>
      </p:sp>
      <p:sp>
        <p:nvSpPr>
          <p:cNvPr id="41" name="メモ 40">
            <a:extLst>
              <a:ext uri="{FF2B5EF4-FFF2-40B4-BE49-F238E27FC236}">
                <a16:creationId xmlns:a16="http://schemas.microsoft.com/office/drawing/2014/main" id="{E6A97711-5441-8147-B56E-4174788446C4}"/>
              </a:ext>
            </a:extLst>
          </p:cNvPr>
          <p:cNvSpPr/>
          <p:nvPr/>
        </p:nvSpPr>
        <p:spPr>
          <a:xfrm>
            <a:off x="5880100" y="25368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出来事２</a:t>
            </a:r>
            <a:endParaRPr kumimoji="1" lang="en-US" altLang="ja-JP" dirty="0"/>
          </a:p>
          <a:p>
            <a:pPr algn="ctr"/>
            <a:r>
              <a:rPr lang="ja-JP" altLang="en-US" sz="1100"/>
              <a:t>（行動・場所）</a:t>
            </a:r>
          </a:p>
        </p:txBody>
      </p:sp>
      <p:sp>
        <p:nvSpPr>
          <p:cNvPr id="42" name="メモ 41">
            <a:extLst>
              <a:ext uri="{FF2B5EF4-FFF2-40B4-BE49-F238E27FC236}">
                <a16:creationId xmlns:a16="http://schemas.microsoft.com/office/drawing/2014/main" id="{8A7E3B43-DD24-8146-B32B-18AE2EF93075}"/>
              </a:ext>
            </a:extLst>
          </p:cNvPr>
          <p:cNvSpPr/>
          <p:nvPr/>
        </p:nvSpPr>
        <p:spPr>
          <a:xfrm>
            <a:off x="7683500" y="25368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出来事３</a:t>
            </a:r>
            <a:endParaRPr kumimoji="1" lang="en-US" altLang="ja-JP" dirty="0"/>
          </a:p>
          <a:p>
            <a:pPr algn="ctr"/>
            <a:r>
              <a:rPr lang="ja-JP" altLang="en-US" sz="1100"/>
              <a:t>（行動・場所）</a:t>
            </a:r>
          </a:p>
        </p:txBody>
      </p:sp>
      <p:sp>
        <p:nvSpPr>
          <p:cNvPr id="43" name="メモ 42">
            <a:extLst>
              <a:ext uri="{FF2B5EF4-FFF2-40B4-BE49-F238E27FC236}">
                <a16:creationId xmlns:a16="http://schemas.microsoft.com/office/drawing/2014/main" id="{614B8EA2-AFB1-2944-96A6-D1BD1D4C3D6B}"/>
              </a:ext>
            </a:extLst>
          </p:cNvPr>
          <p:cNvSpPr/>
          <p:nvPr/>
        </p:nvSpPr>
        <p:spPr>
          <a:xfrm>
            <a:off x="9499600" y="25241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出来事４</a:t>
            </a:r>
            <a:endParaRPr kumimoji="1" lang="en-US" altLang="ja-JP" dirty="0"/>
          </a:p>
          <a:p>
            <a:pPr algn="ctr"/>
            <a:r>
              <a:rPr lang="ja-JP" altLang="en-US" sz="1100"/>
              <a:t>（行動・場所）</a:t>
            </a:r>
          </a:p>
        </p:txBody>
      </p:sp>
    </p:spTree>
    <p:extLst>
      <p:ext uri="{BB962C8B-B14F-4D97-AF65-F5344CB8AC3E}">
        <p14:creationId xmlns:p14="http://schemas.microsoft.com/office/powerpoint/2010/main" val="2373724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510E3F-3C7C-964C-A565-65B8162A4E21}"/>
              </a:ext>
            </a:extLst>
          </p:cNvPr>
          <p:cNvSpPr>
            <a:spLocks noGrp="1"/>
          </p:cNvSpPr>
          <p:nvPr>
            <p:ph type="title"/>
          </p:nvPr>
        </p:nvSpPr>
        <p:spPr/>
        <p:txBody>
          <a:bodyPr>
            <a:normAutofit fontScale="90000"/>
          </a:bodyPr>
          <a:lstStyle/>
          <a:p>
            <a:r>
              <a:rPr kumimoji="1" lang="ja-JP" altLang="en-US" dirty="0"/>
              <a:t>グループ検討</a:t>
            </a:r>
            <a:r>
              <a:rPr kumimoji="1" lang="en-US" altLang="ja-JP" dirty="0"/>
              <a:t> – </a:t>
            </a:r>
            <a:r>
              <a:rPr kumimoji="1" lang="ja-JP" altLang="en-US" dirty="0"/>
              <a:t>進め方</a:t>
            </a:r>
          </a:p>
        </p:txBody>
      </p:sp>
      <p:sp>
        <p:nvSpPr>
          <p:cNvPr id="4" name="フッター プレースホルダー 3">
            <a:extLst>
              <a:ext uri="{FF2B5EF4-FFF2-40B4-BE49-F238E27FC236}">
                <a16:creationId xmlns:a16="http://schemas.microsoft.com/office/drawing/2014/main" id="{4B771344-9AA3-AA47-8FF2-91175C9C3F5E}"/>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0DDF69B8-F88E-C94F-9E14-0796B67CBA3E}"/>
              </a:ext>
            </a:extLst>
          </p:cNvPr>
          <p:cNvSpPr>
            <a:spLocks noGrp="1"/>
          </p:cNvSpPr>
          <p:nvPr>
            <p:ph type="sldNum" sz="quarter" idx="12"/>
          </p:nvPr>
        </p:nvSpPr>
        <p:spPr/>
        <p:txBody>
          <a:bodyPr/>
          <a:lstStyle/>
          <a:p>
            <a:fld id="{C609E02A-ED16-4A82-A0A3-A99A8EEC203D}"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96E60B7D-DD12-F64B-9A48-0B3F843367A0}"/>
              </a:ext>
            </a:extLst>
          </p:cNvPr>
          <p:cNvSpPr txBox="1"/>
          <p:nvPr/>
        </p:nvSpPr>
        <p:spPr>
          <a:xfrm>
            <a:off x="425100" y="779968"/>
            <a:ext cx="7480300" cy="584775"/>
          </a:xfrm>
          <a:prstGeom prst="rect">
            <a:avLst/>
          </a:prstGeom>
          <a:noFill/>
        </p:spPr>
        <p:txBody>
          <a:bodyPr wrap="square" rtlCol="0">
            <a:spAutoFit/>
          </a:bodyPr>
          <a:lstStyle/>
          <a:p>
            <a:r>
              <a:rPr lang="en-US" altLang="ja-JP" sz="3200" dirty="0">
                <a:latin typeface="Yu Gothic UI" panose="020B0500000000000000" pitchFamily="50" charset="-128"/>
                <a:ea typeface="Yu Gothic UI" panose="020B0500000000000000" pitchFamily="50" charset="-128"/>
              </a:rPr>
              <a:t>②</a:t>
            </a:r>
            <a:r>
              <a:rPr lang="ja-JP" altLang="en-US" sz="3200">
                <a:latin typeface="Yu Gothic UI" panose="020B0500000000000000" pitchFamily="50" charset="-128"/>
                <a:ea typeface="Yu Gothic UI" panose="020B0500000000000000" pitchFamily="50" charset="-128"/>
              </a:rPr>
              <a:t>ユーザーシナリオごとの課題抽出</a:t>
            </a:r>
            <a:endParaRPr lang="ja-JP" altLang="en-US" sz="3200" dirty="0">
              <a:latin typeface="Yu Gothic UI" panose="020B0500000000000000" pitchFamily="50" charset="-128"/>
              <a:ea typeface="Yu Gothic UI" panose="020B0500000000000000" pitchFamily="50" charset="-128"/>
            </a:endParaRPr>
          </a:p>
        </p:txBody>
      </p:sp>
      <p:sp>
        <p:nvSpPr>
          <p:cNvPr id="7" name="テキスト ボックス 6">
            <a:extLst>
              <a:ext uri="{FF2B5EF4-FFF2-40B4-BE49-F238E27FC236}">
                <a16:creationId xmlns:a16="http://schemas.microsoft.com/office/drawing/2014/main" id="{B8B6D868-8557-A347-B650-9593CE59546C}"/>
              </a:ext>
            </a:extLst>
          </p:cNvPr>
          <p:cNvSpPr txBox="1"/>
          <p:nvPr/>
        </p:nvSpPr>
        <p:spPr>
          <a:xfrm>
            <a:off x="819150" y="1439390"/>
            <a:ext cx="10947750" cy="584775"/>
          </a:xfrm>
          <a:prstGeom prst="rect">
            <a:avLst/>
          </a:prstGeom>
          <a:noFill/>
        </p:spPr>
        <p:txBody>
          <a:bodyPr wrap="square" rtlCol="0">
            <a:spAutoFit/>
          </a:bodyPr>
          <a:lstStyle/>
          <a:p>
            <a:r>
              <a:rPr lang="ja-JP" altLang="en-US" sz="3200">
                <a:latin typeface="Yu Gothic UI" panose="020B0500000000000000" pitchFamily="50" charset="-128"/>
                <a:ea typeface="Yu Gothic UI" panose="020B0500000000000000" pitchFamily="50" charset="-128"/>
              </a:rPr>
              <a:t>出来事に対して困りごとを想像してみましょう：赤色ポストイット</a:t>
            </a:r>
            <a:endParaRPr lang="ja-JP" altLang="en-US" sz="3200" dirty="0">
              <a:latin typeface="Yu Gothic UI" panose="020B0500000000000000" pitchFamily="50" charset="-128"/>
              <a:ea typeface="Yu Gothic UI" panose="020B0500000000000000" pitchFamily="50" charset="-128"/>
            </a:endParaRPr>
          </a:p>
        </p:txBody>
      </p:sp>
      <p:graphicFrame>
        <p:nvGraphicFramePr>
          <p:cNvPr id="38" name="表 4">
            <a:extLst>
              <a:ext uri="{FF2B5EF4-FFF2-40B4-BE49-F238E27FC236}">
                <a16:creationId xmlns:a16="http://schemas.microsoft.com/office/drawing/2014/main" id="{51B492F9-43F1-E447-8D4D-C602FACCC14E}"/>
              </a:ext>
            </a:extLst>
          </p:cNvPr>
          <p:cNvGraphicFramePr>
            <a:graphicFrameLocks noGrp="1"/>
          </p:cNvGraphicFramePr>
          <p:nvPr>
            <p:extLst>
              <p:ext uri="{D42A27DB-BD31-4B8C-83A1-F6EECF244321}">
                <p14:modId xmlns:p14="http://schemas.microsoft.com/office/powerpoint/2010/main" val="4286762501"/>
              </p:ext>
            </p:extLst>
          </p:nvPr>
        </p:nvGraphicFramePr>
        <p:xfrm>
          <a:off x="425100" y="2098812"/>
          <a:ext cx="11341800" cy="4367077"/>
        </p:xfrm>
        <a:graphic>
          <a:graphicData uri="http://schemas.openxmlformats.org/drawingml/2006/table">
            <a:tbl>
              <a:tblPr firstRow="1" bandRow="1">
                <a:tableStyleId>{F5AB1C69-6EDB-4FF4-983F-18BD219EF322}</a:tableStyleId>
              </a:tblPr>
              <a:tblGrid>
                <a:gridCol w="453672">
                  <a:extLst>
                    <a:ext uri="{9D8B030D-6E8A-4147-A177-3AD203B41FA5}">
                      <a16:colId xmlns:a16="http://schemas.microsoft.com/office/drawing/2014/main" val="771764693"/>
                    </a:ext>
                  </a:extLst>
                </a:gridCol>
                <a:gridCol w="453672">
                  <a:extLst>
                    <a:ext uri="{9D8B030D-6E8A-4147-A177-3AD203B41FA5}">
                      <a16:colId xmlns:a16="http://schemas.microsoft.com/office/drawing/2014/main" val="1398395384"/>
                    </a:ext>
                  </a:extLst>
                </a:gridCol>
                <a:gridCol w="453672">
                  <a:extLst>
                    <a:ext uri="{9D8B030D-6E8A-4147-A177-3AD203B41FA5}">
                      <a16:colId xmlns:a16="http://schemas.microsoft.com/office/drawing/2014/main" val="1672688303"/>
                    </a:ext>
                  </a:extLst>
                </a:gridCol>
                <a:gridCol w="453672">
                  <a:extLst>
                    <a:ext uri="{9D8B030D-6E8A-4147-A177-3AD203B41FA5}">
                      <a16:colId xmlns:a16="http://schemas.microsoft.com/office/drawing/2014/main" val="2971603830"/>
                    </a:ext>
                  </a:extLst>
                </a:gridCol>
                <a:gridCol w="453672">
                  <a:extLst>
                    <a:ext uri="{9D8B030D-6E8A-4147-A177-3AD203B41FA5}">
                      <a16:colId xmlns:a16="http://schemas.microsoft.com/office/drawing/2014/main" val="2094897956"/>
                    </a:ext>
                  </a:extLst>
                </a:gridCol>
                <a:gridCol w="453672">
                  <a:extLst>
                    <a:ext uri="{9D8B030D-6E8A-4147-A177-3AD203B41FA5}">
                      <a16:colId xmlns:a16="http://schemas.microsoft.com/office/drawing/2014/main" val="70902170"/>
                    </a:ext>
                  </a:extLst>
                </a:gridCol>
                <a:gridCol w="453672">
                  <a:extLst>
                    <a:ext uri="{9D8B030D-6E8A-4147-A177-3AD203B41FA5}">
                      <a16:colId xmlns:a16="http://schemas.microsoft.com/office/drawing/2014/main" val="1196783751"/>
                    </a:ext>
                  </a:extLst>
                </a:gridCol>
                <a:gridCol w="453672">
                  <a:extLst>
                    <a:ext uri="{9D8B030D-6E8A-4147-A177-3AD203B41FA5}">
                      <a16:colId xmlns:a16="http://schemas.microsoft.com/office/drawing/2014/main" val="2380344260"/>
                    </a:ext>
                  </a:extLst>
                </a:gridCol>
                <a:gridCol w="453672">
                  <a:extLst>
                    <a:ext uri="{9D8B030D-6E8A-4147-A177-3AD203B41FA5}">
                      <a16:colId xmlns:a16="http://schemas.microsoft.com/office/drawing/2014/main" val="463915577"/>
                    </a:ext>
                  </a:extLst>
                </a:gridCol>
                <a:gridCol w="453672">
                  <a:extLst>
                    <a:ext uri="{9D8B030D-6E8A-4147-A177-3AD203B41FA5}">
                      <a16:colId xmlns:a16="http://schemas.microsoft.com/office/drawing/2014/main" val="3834915124"/>
                    </a:ext>
                  </a:extLst>
                </a:gridCol>
                <a:gridCol w="453672">
                  <a:extLst>
                    <a:ext uri="{9D8B030D-6E8A-4147-A177-3AD203B41FA5}">
                      <a16:colId xmlns:a16="http://schemas.microsoft.com/office/drawing/2014/main" val="3106050363"/>
                    </a:ext>
                  </a:extLst>
                </a:gridCol>
                <a:gridCol w="453672">
                  <a:extLst>
                    <a:ext uri="{9D8B030D-6E8A-4147-A177-3AD203B41FA5}">
                      <a16:colId xmlns:a16="http://schemas.microsoft.com/office/drawing/2014/main" val="3371019158"/>
                    </a:ext>
                  </a:extLst>
                </a:gridCol>
                <a:gridCol w="453672">
                  <a:extLst>
                    <a:ext uri="{9D8B030D-6E8A-4147-A177-3AD203B41FA5}">
                      <a16:colId xmlns:a16="http://schemas.microsoft.com/office/drawing/2014/main" val="2874124761"/>
                    </a:ext>
                  </a:extLst>
                </a:gridCol>
                <a:gridCol w="453672">
                  <a:extLst>
                    <a:ext uri="{9D8B030D-6E8A-4147-A177-3AD203B41FA5}">
                      <a16:colId xmlns:a16="http://schemas.microsoft.com/office/drawing/2014/main" val="3661903308"/>
                    </a:ext>
                  </a:extLst>
                </a:gridCol>
                <a:gridCol w="453672">
                  <a:extLst>
                    <a:ext uri="{9D8B030D-6E8A-4147-A177-3AD203B41FA5}">
                      <a16:colId xmlns:a16="http://schemas.microsoft.com/office/drawing/2014/main" val="3502494219"/>
                    </a:ext>
                  </a:extLst>
                </a:gridCol>
                <a:gridCol w="453672">
                  <a:extLst>
                    <a:ext uri="{9D8B030D-6E8A-4147-A177-3AD203B41FA5}">
                      <a16:colId xmlns:a16="http://schemas.microsoft.com/office/drawing/2014/main" val="537895317"/>
                    </a:ext>
                  </a:extLst>
                </a:gridCol>
                <a:gridCol w="453672">
                  <a:extLst>
                    <a:ext uri="{9D8B030D-6E8A-4147-A177-3AD203B41FA5}">
                      <a16:colId xmlns:a16="http://schemas.microsoft.com/office/drawing/2014/main" val="4256194940"/>
                    </a:ext>
                  </a:extLst>
                </a:gridCol>
                <a:gridCol w="453672">
                  <a:extLst>
                    <a:ext uri="{9D8B030D-6E8A-4147-A177-3AD203B41FA5}">
                      <a16:colId xmlns:a16="http://schemas.microsoft.com/office/drawing/2014/main" val="4101887400"/>
                    </a:ext>
                  </a:extLst>
                </a:gridCol>
                <a:gridCol w="453672">
                  <a:extLst>
                    <a:ext uri="{9D8B030D-6E8A-4147-A177-3AD203B41FA5}">
                      <a16:colId xmlns:a16="http://schemas.microsoft.com/office/drawing/2014/main" val="934303595"/>
                    </a:ext>
                  </a:extLst>
                </a:gridCol>
                <a:gridCol w="453672">
                  <a:extLst>
                    <a:ext uri="{9D8B030D-6E8A-4147-A177-3AD203B41FA5}">
                      <a16:colId xmlns:a16="http://schemas.microsoft.com/office/drawing/2014/main" val="48279524"/>
                    </a:ext>
                  </a:extLst>
                </a:gridCol>
                <a:gridCol w="453672">
                  <a:extLst>
                    <a:ext uri="{9D8B030D-6E8A-4147-A177-3AD203B41FA5}">
                      <a16:colId xmlns:a16="http://schemas.microsoft.com/office/drawing/2014/main" val="3837510257"/>
                    </a:ext>
                  </a:extLst>
                </a:gridCol>
                <a:gridCol w="453672">
                  <a:extLst>
                    <a:ext uri="{9D8B030D-6E8A-4147-A177-3AD203B41FA5}">
                      <a16:colId xmlns:a16="http://schemas.microsoft.com/office/drawing/2014/main" val="28430713"/>
                    </a:ext>
                  </a:extLst>
                </a:gridCol>
                <a:gridCol w="453672">
                  <a:extLst>
                    <a:ext uri="{9D8B030D-6E8A-4147-A177-3AD203B41FA5}">
                      <a16:colId xmlns:a16="http://schemas.microsoft.com/office/drawing/2014/main" val="1366244744"/>
                    </a:ext>
                  </a:extLst>
                </a:gridCol>
                <a:gridCol w="453672">
                  <a:extLst>
                    <a:ext uri="{9D8B030D-6E8A-4147-A177-3AD203B41FA5}">
                      <a16:colId xmlns:a16="http://schemas.microsoft.com/office/drawing/2014/main" val="770677258"/>
                    </a:ext>
                  </a:extLst>
                </a:gridCol>
                <a:gridCol w="453672">
                  <a:extLst>
                    <a:ext uri="{9D8B030D-6E8A-4147-A177-3AD203B41FA5}">
                      <a16:colId xmlns:a16="http://schemas.microsoft.com/office/drawing/2014/main" val="2865089204"/>
                    </a:ext>
                  </a:extLst>
                </a:gridCol>
              </a:tblGrid>
              <a:tr h="292795">
                <a:tc>
                  <a:txBody>
                    <a:bodyPr/>
                    <a:lstStyle/>
                    <a:p>
                      <a:r>
                        <a:rPr kumimoji="1" lang="ja-JP" altLang="en-US" sz="1000" dirty="0">
                          <a:latin typeface="Yu Gothic UI" panose="020B0500000000000000" pitchFamily="50" charset="-128"/>
                          <a:ea typeface="Yu Gothic UI" panose="020B0500000000000000" pitchFamily="50" charset="-128"/>
                        </a:rPr>
                        <a:t>時刻</a:t>
                      </a: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23</a:t>
                      </a:r>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1358094">
                <a:tc>
                  <a:txBody>
                    <a:bodyPr/>
                    <a:lstStyle/>
                    <a:p>
                      <a:pPr algn="ctr"/>
                      <a:r>
                        <a:rPr kumimoji="1" lang="ja-JP" altLang="en-US" sz="1000" dirty="0">
                          <a:latin typeface="Yu Gothic UI" panose="020B0500000000000000" pitchFamily="50" charset="-128"/>
                          <a:ea typeface="Yu Gothic UI" panose="020B0500000000000000" pitchFamily="50" charset="-128"/>
                        </a:rPr>
                        <a:t>行動・場所</a:t>
                      </a:r>
                    </a:p>
                  </a:txBody>
                  <a:tcPr vert="eaVert"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1358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Yu Gothic UI" panose="020B0500000000000000" pitchFamily="50" charset="-128"/>
                          <a:ea typeface="Yu Gothic UI" panose="020B0500000000000000" pitchFamily="50" charset="-128"/>
                        </a:rPr>
                        <a:t>困りごと</a:t>
                      </a: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604663306"/>
                  </a:ext>
                </a:extLst>
              </a:tr>
              <a:tr h="1358094">
                <a:tc>
                  <a:txBody>
                    <a:bodyPr/>
                    <a:lstStyle/>
                    <a:p>
                      <a:pPr algn="ctr"/>
                      <a:r>
                        <a:rPr kumimoji="1" lang="ja-JP" altLang="en-US" sz="1000">
                          <a:latin typeface="Yu Gothic UI" panose="020B0500000000000000" pitchFamily="50" charset="-128"/>
                          <a:ea typeface="Yu Gothic UI" panose="020B0500000000000000" pitchFamily="50" charset="-128"/>
                        </a:rPr>
                        <a:t>解決案</a:t>
                      </a:r>
                      <a:endParaRPr kumimoji="1" lang="ja-JP" altLang="en-US" sz="1000" dirty="0">
                        <a:latin typeface="Yu Gothic UI" panose="020B0500000000000000" pitchFamily="50" charset="-128"/>
                        <a:ea typeface="Yu Gothic UI" panose="020B0500000000000000" pitchFamily="50" charset="-128"/>
                      </a:endParaRP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
        <p:nvSpPr>
          <p:cNvPr id="13" name="メモ 12">
            <a:extLst>
              <a:ext uri="{FF2B5EF4-FFF2-40B4-BE49-F238E27FC236}">
                <a16:creationId xmlns:a16="http://schemas.microsoft.com/office/drawing/2014/main" id="{F8E74689-915C-9C49-BD5D-CA5C3E84FAC6}"/>
              </a:ext>
            </a:extLst>
          </p:cNvPr>
          <p:cNvSpPr/>
          <p:nvPr/>
        </p:nvSpPr>
        <p:spPr>
          <a:xfrm>
            <a:off x="4038600" y="3804293"/>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１</a:t>
            </a:r>
          </a:p>
        </p:txBody>
      </p:sp>
      <p:sp>
        <p:nvSpPr>
          <p:cNvPr id="14" name="メモ 13">
            <a:extLst>
              <a:ext uri="{FF2B5EF4-FFF2-40B4-BE49-F238E27FC236}">
                <a16:creationId xmlns:a16="http://schemas.microsoft.com/office/drawing/2014/main" id="{CBD3BA57-247B-454C-8D0A-2CEE898A9574}"/>
              </a:ext>
            </a:extLst>
          </p:cNvPr>
          <p:cNvSpPr/>
          <p:nvPr/>
        </p:nvSpPr>
        <p:spPr>
          <a:xfrm>
            <a:off x="4356100" y="4553880"/>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２</a:t>
            </a:r>
          </a:p>
        </p:txBody>
      </p:sp>
      <p:sp>
        <p:nvSpPr>
          <p:cNvPr id="15" name="メモ 14">
            <a:extLst>
              <a:ext uri="{FF2B5EF4-FFF2-40B4-BE49-F238E27FC236}">
                <a16:creationId xmlns:a16="http://schemas.microsoft.com/office/drawing/2014/main" id="{79CCA217-6E44-8A43-998E-7A6DE21C89DB}"/>
              </a:ext>
            </a:extLst>
          </p:cNvPr>
          <p:cNvSpPr/>
          <p:nvPr/>
        </p:nvSpPr>
        <p:spPr>
          <a:xfrm>
            <a:off x="5892800" y="3791880"/>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３</a:t>
            </a:r>
          </a:p>
        </p:txBody>
      </p:sp>
      <p:sp>
        <p:nvSpPr>
          <p:cNvPr id="16" name="メモ 15">
            <a:extLst>
              <a:ext uri="{FF2B5EF4-FFF2-40B4-BE49-F238E27FC236}">
                <a16:creationId xmlns:a16="http://schemas.microsoft.com/office/drawing/2014/main" id="{1E4EF685-E913-984C-BC43-A76F53A06934}"/>
              </a:ext>
            </a:extLst>
          </p:cNvPr>
          <p:cNvSpPr/>
          <p:nvPr/>
        </p:nvSpPr>
        <p:spPr>
          <a:xfrm>
            <a:off x="7696200" y="3766480"/>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４</a:t>
            </a:r>
          </a:p>
        </p:txBody>
      </p:sp>
      <p:sp>
        <p:nvSpPr>
          <p:cNvPr id="17" name="メモ 16">
            <a:extLst>
              <a:ext uri="{FF2B5EF4-FFF2-40B4-BE49-F238E27FC236}">
                <a16:creationId xmlns:a16="http://schemas.microsoft.com/office/drawing/2014/main" id="{3684C558-38AF-E34C-A1AE-D9D69536BCD5}"/>
              </a:ext>
            </a:extLst>
          </p:cNvPr>
          <p:cNvSpPr/>
          <p:nvPr/>
        </p:nvSpPr>
        <p:spPr>
          <a:xfrm>
            <a:off x="7985650" y="4475154"/>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５</a:t>
            </a:r>
          </a:p>
        </p:txBody>
      </p:sp>
      <p:sp>
        <p:nvSpPr>
          <p:cNvPr id="18" name="メモ 17">
            <a:extLst>
              <a:ext uri="{FF2B5EF4-FFF2-40B4-BE49-F238E27FC236}">
                <a16:creationId xmlns:a16="http://schemas.microsoft.com/office/drawing/2014/main" id="{666148C2-C443-A54A-AC72-6ECE7839F6B6}"/>
              </a:ext>
            </a:extLst>
          </p:cNvPr>
          <p:cNvSpPr/>
          <p:nvPr/>
        </p:nvSpPr>
        <p:spPr>
          <a:xfrm>
            <a:off x="9509650" y="3713154"/>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６</a:t>
            </a:r>
          </a:p>
        </p:txBody>
      </p:sp>
      <p:sp>
        <p:nvSpPr>
          <p:cNvPr id="19" name="メモ 18">
            <a:extLst>
              <a:ext uri="{FF2B5EF4-FFF2-40B4-BE49-F238E27FC236}">
                <a16:creationId xmlns:a16="http://schemas.microsoft.com/office/drawing/2014/main" id="{5E4EAA2E-E04F-5A41-8CF3-A60CDD1C8332}"/>
              </a:ext>
            </a:extLst>
          </p:cNvPr>
          <p:cNvSpPr/>
          <p:nvPr/>
        </p:nvSpPr>
        <p:spPr>
          <a:xfrm>
            <a:off x="4038600" y="25368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出来事１</a:t>
            </a:r>
            <a:endParaRPr kumimoji="1" lang="en-US" altLang="ja-JP" dirty="0"/>
          </a:p>
          <a:p>
            <a:pPr algn="ctr"/>
            <a:r>
              <a:rPr lang="ja-JP" altLang="en-US" sz="1100"/>
              <a:t>（行動・場所）</a:t>
            </a:r>
          </a:p>
        </p:txBody>
      </p:sp>
      <p:sp>
        <p:nvSpPr>
          <p:cNvPr id="20" name="メモ 19">
            <a:extLst>
              <a:ext uri="{FF2B5EF4-FFF2-40B4-BE49-F238E27FC236}">
                <a16:creationId xmlns:a16="http://schemas.microsoft.com/office/drawing/2014/main" id="{03E5DE7B-77E2-C449-88A0-C6D8FDD984BA}"/>
              </a:ext>
            </a:extLst>
          </p:cNvPr>
          <p:cNvSpPr/>
          <p:nvPr/>
        </p:nvSpPr>
        <p:spPr>
          <a:xfrm>
            <a:off x="5880100" y="25368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出来事２</a:t>
            </a:r>
            <a:endParaRPr kumimoji="1" lang="en-US" altLang="ja-JP" dirty="0"/>
          </a:p>
          <a:p>
            <a:pPr algn="ctr"/>
            <a:r>
              <a:rPr lang="ja-JP" altLang="en-US" sz="1100"/>
              <a:t>（行動・場所）</a:t>
            </a:r>
          </a:p>
        </p:txBody>
      </p:sp>
      <p:sp>
        <p:nvSpPr>
          <p:cNvPr id="21" name="メモ 20">
            <a:extLst>
              <a:ext uri="{FF2B5EF4-FFF2-40B4-BE49-F238E27FC236}">
                <a16:creationId xmlns:a16="http://schemas.microsoft.com/office/drawing/2014/main" id="{6BB384D4-158F-524C-98DC-44858F2808AC}"/>
              </a:ext>
            </a:extLst>
          </p:cNvPr>
          <p:cNvSpPr/>
          <p:nvPr/>
        </p:nvSpPr>
        <p:spPr>
          <a:xfrm>
            <a:off x="7683500" y="25368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出来事３</a:t>
            </a:r>
            <a:endParaRPr kumimoji="1" lang="en-US" altLang="ja-JP" dirty="0"/>
          </a:p>
          <a:p>
            <a:pPr algn="ctr"/>
            <a:r>
              <a:rPr lang="ja-JP" altLang="en-US" sz="1100"/>
              <a:t>（行動・場所）</a:t>
            </a:r>
          </a:p>
        </p:txBody>
      </p:sp>
      <p:sp>
        <p:nvSpPr>
          <p:cNvPr id="22" name="メモ 21">
            <a:extLst>
              <a:ext uri="{FF2B5EF4-FFF2-40B4-BE49-F238E27FC236}">
                <a16:creationId xmlns:a16="http://schemas.microsoft.com/office/drawing/2014/main" id="{D7F61278-E261-A842-B90E-9155E2E647E7}"/>
              </a:ext>
            </a:extLst>
          </p:cNvPr>
          <p:cNvSpPr/>
          <p:nvPr/>
        </p:nvSpPr>
        <p:spPr>
          <a:xfrm>
            <a:off x="9499600" y="25241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出来事４</a:t>
            </a:r>
            <a:endParaRPr kumimoji="1" lang="en-US" altLang="ja-JP" dirty="0"/>
          </a:p>
          <a:p>
            <a:pPr algn="ctr"/>
            <a:r>
              <a:rPr lang="ja-JP" altLang="en-US" sz="1100"/>
              <a:t>（行動・場所）</a:t>
            </a:r>
          </a:p>
        </p:txBody>
      </p:sp>
    </p:spTree>
    <p:extLst>
      <p:ext uri="{BB962C8B-B14F-4D97-AF65-F5344CB8AC3E}">
        <p14:creationId xmlns:p14="http://schemas.microsoft.com/office/powerpoint/2010/main" val="1432852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510E3F-3C7C-964C-A565-65B8162A4E21}"/>
              </a:ext>
            </a:extLst>
          </p:cNvPr>
          <p:cNvSpPr>
            <a:spLocks noGrp="1"/>
          </p:cNvSpPr>
          <p:nvPr>
            <p:ph type="title"/>
          </p:nvPr>
        </p:nvSpPr>
        <p:spPr/>
        <p:txBody>
          <a:bodyPr>
            <a:normAutofit fontScale="90000"/>
          </a:bodyPr>
          <a:lstStyle/>
          <a:p>
            <a:r>
              <a:rPr kumimoji="1" lang="ja-JP" altLang="en-US" dirty="0"/>
              <a:t>グループ検討</a:t>
            </a:r>
            <a:r>
              <a:rPr kumimoji="1" lang="en-US" altLang="ja-JP" dirty="0"/>
              <a:t> – </a:t>
            </a:r>
            <a:r>
              <a:rPr kumimoji="1" lang="ja-JP" altLang="en-US" dirty="0"/>
              <a:t>進め方</a:t>
            </a:r>
          </a:p>
        </p:txBody>
      </p:sp>
      <p:sp>
        <p:nvSpPr>
          <p:cNvPr id="4" name="フッター プレースホルダー 3">
            <a:extLst>
              <a:ext uri="{FF2B5EF4-FFF2-40B4-BE49-F238E27FC236}">
                <a16:creationId xmlns:a16="http://schemas.microsoft.com/office/drawing/2014/main" id="{4B771344-9AA3-AA47-8FF2-91175C9C3F5E}"/>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0DDF69B8-F88E-C94F-9E14-0796B67CBA3E}"/>
              </a:ext>
            </a:extLst>
          </p:cNvPr>
          <p:cNvSpPr>
            <a:spLocks noGrp="1"/>
          </p:cNvSpPr>
          <p:nvPr>
            <p:ph type="sldNum" sz="quarter" idx="12"/>
          </p:nvPr>
        </p:nvSpPr>
        <p:spPr/>
        <p:txBody>
          <a:bodyPr/>
          <a:lstStyle/>
          <a:p>
            <a:fld id="{C609E02A-ED16-4A82-A0A3-A99A8EEC203D}" type="slidenum">
              <a:rPr kumimoji="1" lang="ja-JP" altLang="en-US" smtClean="0"/>
              <a:t>29</a:t>
            </a:fld>
            <a:endParaRPr kumimoji="1" lang="ja-JP" altLang="en-US"/>
          </a:p>
        </p:txBody>
      </p:sp>
      <p:sp>
        <p:nvSpPr>
          <p:cNvPr id="6" name="テキスト ボックス 5">
            <a:extLst>
              <a:ext uri="{FF2B5EF4-FFF2-40B4-BE49-F238E27FC236}">
                <a16:creationId xmlns:a16="http://schemas.microsoft.com/office/drawing/2014/main" id="{96E60B7D-DD12-F64B-9A48-0B3F843367A0}"/>
              </a:ext>
            </a:extLst>
          </p:cNvPr>
          <p:cNvSpPr txBox="1"/>
          <p:nvPr/>
        </p:nvSpPr>
        <p:spPr>
          <a:xfrm>
            <a:off x="425100" y="779968"/>
            <a:ext cx="11341800" cy="1077218"/>
          </a:xfrm>
          <a:prstGeom prst="rect">
            <a:avLst/>
          </a:prstGeom>
          <a:noFill/>
        </p:spPr>
        <p:txBody>
          <a:bodyPr wrap="square" rtlCol="0">
            <a:spAutoFit/>
          </a:bodyPr>
          <a:lstStyle/>
          <a:p>
            <a:r>
              <a:rPr lang="en-US" altLang="ja-JP" sz="3200" dirty="0">
                <a:latin typeface="Yu Gothic UI" panose="020B0500000000000000" pitchFamily="50" charset="-128"/>
                <a:ea typeface="Yu Gothic UI" panose="020B0500000000000000" pitchFamily="50" charset="-128"/>
              </a:rPr>
              <a:t>③</a:t>
            </a:r>
            <a:r>
              <a:rPr lang="ja-JP" altLang="en-US" sz="3200">
                <a:latin typeface="Yu Gothic UI" panose="020B0500000000000000" pitchFamily="50" charset="-128"/>
                <a:ea typeface="Yu Gothic UI" panose="020B0500000000000000" pitchFamily="50" charset="-128"/>
              </a:rPr>
              <a:t>ユーザーシナリオごとの課題解決サービス検討</a:t>
            </a:r>
            <a:endParaRPr lang="en-US" altLang="ja-JP" sz="3200" dirty="0">
              <a:latin typeface="Yu Gothic UI" panose="020B0500000000000000" pitchFamily="50" charset="-128"/>
              <a:ea typeface="Yu Gothic UI" panose="020B0500000000000000" pitchFamily="50" charset="-128"/>
            </a:endParaRPr>
          </a:p>
          <a:p>
            <a:endParaRPr lang="ja-JP" altLang="en-US" sz="3200" dirty="0">
              <a:latin typeface="Yu Gothic UI" panose="020B0500000000000000" pitchFamily="50" charset="-128"/>
              <a:ea typeface="Yu Gothic UI" panose="020B0500000000000000" pitchFamily="50" charset="-128"/>
            </a:endParaRPr>
          </a:p>
        </p:txBody>
      </p:sp>
      <p:sp>
        <p:nvSpPr>
          <p:cNvPr id="7" name="テキスト ボックス 6">
            <a:extLst>
              <a:ext uri="{FF2B5EF4-FFF2-40B4-BE49-F238E27FC236}">
                <a16:creationId xmlns:a16="http://schemas.microsoft.com/office/drawing/2014/main" id="{B8B6D868-8557-A347-B650-9593CE59546C}"/>
              </a:ext>
            </a:extLst>
          </p:cNvPr>
          <p:cNvSpPr txBox="1"/>
          <p:nvPr/>
        </p:nvSpPr>
        <p:spPr>
          <a:xfrm>
            <a:off x="819150" y="1439390"/>
            <a:ext cx="10947750" cy="584775"/>
          </a:xfrm>
          <a:prstGeom prst="rect">
            <a:avLst/>
          </a:prstGeom>
          <a:noFill/>
        </p:spPr>
        <p:txBody>
          <a:bodyPr wrap="square" rtlCol="0">
            <a:spAutoFit/>
          </a:bodyPr>
          <a:lstStyle/>
          <a:p>
            <a:r>
              <a:rPr lang="ja-JP" altLang="en-US" sz="3200">
                <a:latin typeface="Yu Gothic UI" panose="020B0500000000000000" pitchFamily="50" charset="-128"/>
                <a:ea typeface="Yu Gothic UI" panose="020B0500000000000000" pitchFamily="50" charset="-128"/>
              </a:rPr>
              <a:t>困りごとの解決方法</a:t>
            </a:r>
            <a:r>
              <a:rPr lang="en-US" altLang="ja-JP" sz="3200" dirty="0">
                <a:latin typeface="Yu Gothic UI" panose="020B0500000000000000" pitchFamily="50" charset="-128"/>
                <a:ea typeface="Yu Gothic UI" panose="020B0500000000000000" pitchFamily="50" charset="-128"/>
              </a:rPr>
              <a:t>(</a:t>
            </a:r>
            <a:r>
              <a:rPr lang="ja-JP" altLang="en-US" sz="3200">
                <a:latin typeface="Yu Gothic UI" panose="020B0500000000000000" pitchFamily="50" charset="-128"/>
                <a:ea typeface="Yu Gothic UI" panose="020B0500000000000000" pitchFamily="50" charset="-128"/>
              </a:rPr>
              <a:t>サービス</a:t>
            </a:r>
            <a:r>
              <a:rPr lang="en-US" altLang="ja-JP" sz="3200" dirty="0">
                <a:latin typeface="Yu Gothic UI" panose="020B0500000000000000" pitchFamily="50" charset="-128"/>
                <a:ea typeface="Yu Gothic UI" panose="020B0500000000000000" pitchFamily="50" charset="-128"/>
              </a:rPr>
              <a:t>)</a:t>
            </a:r>
            <a:r>
              <a:rPr lang="ja-JP" altLang="en-US" sz="3200">
                <a:latin typeface="Yu Gothic UI" panose="020B0500000000000000" pitchFamily="50" charset="-128"/>
                <a:ea typeface="Yu Gothic UI" panose="020B0500000000000000" pitchFamily="50" charset="-128"/>
              </a:rPr>
              <a:t>を考えてみましょう：緑色ポストイット</a:t>
            </a:r>
            <a:endParaRPr lang="ja-JP" altLang="en-US" sz="3200" dirty="0">
              <a:latin typeface="Yu Gothic UI" panose="020B0500000000000000" pitchFamily="50" charset="-128"/>
              <a:ea typeface="Yu Gothic UI" panose="020B0500000000000000" pitchFamily="50" charset="-128"/>
            </a:endParaRPr>
          </a:p>
        </p:txBody>
      </p:sp>
      <p:graphicFrame>
        <p:nvGraphicFramePr>
          <p:cNvPr id="38" name="表 4">
            <a:extLst>
              <a:ext uri="{FF2B5EF4-FFF2-40B4-BE49-F238E27FC236}">
                <a16:creationId xmlns:a16="http://schemas.microsoft.com/office/drawing/2014/main" id="{51B492F9-43F1-E447-8D4D-C602FACCC14E}"/>
              </a:ext>
            </a:extLst>
          </p:cNvPr>
          <p:cNvGraphicFramePr>
            <a:graphicFrameLocks noGrp="1"/>
          </p:cNvGraphicFramePr>
          <p:nvPr>
            <p:extLst>
              <p:ext uri="{D42A27DB-BD31-4B8C-83A1-F6EECF244321}">
                <p14:modId xmlns:p14="http://schemas.microsoft.com/office/powerpoint/2010/main" val="3563870572"/>
              </p:ext>
            </p:extLst>
          </p:nvPr>
        </p:nvGraphicFramePr>
        <p:xfrm>
          <a:off x="425100" y="2098812"/>
          <a:ext cx="11341800" cy="4367077"/>
        </p:xfrm>
        <a:graphic>
          <a:graphicData uri="http://schemas.openxmlformats.org/drawingml/2006/table">
            <a:tbl>
              <a:tblPr firstRow="1" bandRow="1">
                <a:tableStyleId>{F5AB1C69-6EDB-4FF4-983F-18BD219EF322}</a:tableStyleId>
              </a:tblPr>
              <a:tblGrid>
                <a:gridCol w="453672">
                  <a:extLst>
                    <a:ext uri="{9D8B030D-6E8A-4147-A177-3AD203B41FA5}">
                      <a16:colId xmlns:a16="http://schemas.microsoft.com/office/drawing/2014/main" val="771764693"/>
                    </a:ext>
                  </a:extLst>
                </a:gridCol>
                <a:gridCol w="453672">
                  <a:extLst>
                    <a:ext uri="{9D8B030D-6E8A-4147-A177-3AD203B41FA5}">
                      <a16:colId xmlns:a16="http://schemas.microsoft.com/office/drawing/2014/main" val="1398395384"/>
                    </a:ext>
                  </a:extLst>
                </a:gridCol>
                <a:gridCol w="453672">
                  <a:extLst>
                    <a:ext uri="{9D8B030D-6E8A-4147-A177-3AD203B41FA5}">
                      <a16:colId xmlns:a16="http://schemas.microsoft.com/office/drawing/2014/main" val="1672688303"/>
                    </a:ext>
                  </a:extLst>
                </a:gridCol>
                <a:gridCol w="453672">
                  <a:extLst>
                    <a:ext uri="{9D8B030D-6E8A-4147-A177-3AD203B41FA5}">
                      <a16:colId xmlns:a16="http://schemas.microsoft.com/office/drawing/2014/main" val="2971603830"/>
                    </a:ext>
                  </a:extLst>
                </a:gridCol>
                <a:gridCol w="453672">
                  <a:extLst>
                    <a:ext uri="{9D8B030D-6E8A-4147-A177-3AD203B41FA5}">
                      <a16:colId xmlns:a16="http://schemas.microsoft.com/office/drawing/2014/main" val="2094897956"/>
                    </a:ext>
                  </a:extLst>
                </a:gridCol>
                <a:gridCol w="453672">
                  <a:extLst>
                    <a:ext uri="{9D8B030D-6E8A-4147-A177-3AD203B41FA5}">
                      <a16:colId xmlns:a16="http://schemas.microsoft.com/office/drawing/2014/main" val="70902170"/>
                    </a:ext>
                  </a:extLst>
                </a:gridCol>
                <a:gridCol w="453672">
                  <a:extLst>
                    <a:ext uri="{9D8B030D-6E8A-4147-A177-3AD203B41FA5}">
                      <a16:colId xmlns:a16="http://schemas.microsoft.com/office/drawing/2014/main" val="1196783751"/>
                    </a:ext>
                  </a:extLst>
                </a:gridCol>
                <a:gridCol w="453672">
                  <a:extLst>
                    <a:ext uri="{9D8B030D-6E8A-4147-A177-3AD203B41FA5}">
                      <a16:colId xmlns:a16="http://schemas.microsoft.com/office/drawing/2014/main" val="2380344260"/>
                    </a:ext>
                  </a:extLst>
                </a:gridCol>
                <a:gridCol w="453672">
                  <a:extLst>
                    <a:ext uri="{9D8B030D-6E8A-4147-A177-3AD203B41FA5}">
                      <a16:colId xmlns:a16="http://schemas.microsoft.com/office/drawing/2014/main" val="463915577"/>
                    </a:ext>
                  </a:extLst>
                </a:gridCol>
                <a:gridCol w="453672">
                  <a:extLst>
                    <a:ext uri="{9D8B030D-6E8A-4147-A177-3AD203B41FA5}">
                      <a16:colId xmlns:a16="http://schemas.microsoft.com/office/drawing/2014/main" val="3834915124"/>
                    </a:ext>
                  </a:extLst>
                </a:gridCol>
                <a:gridCol w="453672">
                  <a:extLst>
                    <a:ext uri="{9D8B030D-6E8A-4147-A177-3AD203B41FA5}">
                      <a16:colId xmlns:a16="http://schemas.microsoft.com/office/drawing/2014/main" val="3106050363"/>
                    </a:ext>
                  </a:extLst>
                </a:gridCol>
                <a:gridCol w="453672">
                  <a:extLst>
                    <a:ext uri="{9D8B030D-6E8A-4147-A177-3AD203B41FA5}">
                      <a16:colId xmlns:a16="http://schemas.microsoft.com/office/drawing/2014/main" val="3371019158"/>
                    </a:ext>
                  </a:extLst>
                </a:gridCol>
                <a:gridCol w="453672">
                  <a:extLst>
                    <a:ext uri="{9D8B030D-6E8A-4147-A177-3AD203B41FA5}">
                      <a16:colId xmlns:a16="http://schemas.microsoft.com/office/drawing/2014/main" val="2874124761"/>
                    </a:ext>
                  </a:extLst>
                </a:gridCol>
                <a:gridCol w="453672">
                  <a:extLst>
                    <a:ext uri="{9D8B030D-6E8A-4147-A177-3AD203B41FA5}">
                      <a16:colId xmlns:a16="http://schemas.microsoft.com/office/drawing/2014/main" val="3661903308"/>
                    </a:ext>
                  </a:extLst>
                </a:gridCol>
                <a:gridCol w="453672">
                  <a:extLst>
                    <a:ext uri="{9D8B030D-6E8A-4147-A177-3AD203B41FA5}">
                      <a16:colId xmlns:a16="http://schemas.microsoft.com/office/drawing/2014/main" val="3502494219"/>
                    </a:ext>
                  </a:extLst>
                </a:gridCol>
                <a:gridCol w="453672">
                  <a:extLst>
                    <a:ext uri="{9D8B030D-6E8A-4147-A177-3AD203B41FA5}">
                      <a16:colId xmlns:a16="http://schemas.microsoft.com/office/drawing/2014/main" val="537895317"/>
                    </a:ext>
                  </a:extLst>
                </a:gridCol>
                <a:gridCol w="453672">
                  <a:extLst>
                    <a:ext uri="{9D8B030D-6E8A-4147-A177-3AD203B41FA5}">
                      <a16:colId xmlns:a16="http://schemas.microsoft.com/office/drawing/2014/main" val="4256194940"/>
                    </a:ext>
                  </a:extLst>
                </a:gridCol>
                <a:gridCol w="453672">
                  <a:extLst>
                    <a:ext uri="{9D8B030D-6E8A-4147-A177-3AD203B41FA5}">
                      <a16:colId xmlns:a16="http://schemas.microsoft.com/office/drawing/2014/main" val="4101887400"/>
                    </a:ext>
                  </a:extLst>
                </a:gridCol>
                <a:gridCol w="453672">
                  <a:extLst>
                    <a:ext uri="{9D8B030D-6E8A-4147-A177-3AD203B41FA5}">
                      <a16:colId xmlns:a16="http://schemas.microsoft.com/office/drawing/2014/main" val="934303595"/>
                    </a:ext>
                  </a:extLst>
                </a:gridCol>
                <a:gridCol w="453672">
                  <a:extLst>
                    <a:ext uri="{9D8B030D-6E8A-4147-A177-3AD203B41FA5}">
                      <a16:colId xmlns:a16="http://schemas.microsoft.com/office/drawing/2014/main" val="48279524"/>
                    </a:ext>
                  </a:extLst>
                </a:gridCol>
                <a:gridCol w="453672">
                  <a:extLst>
                    <a:ext uri="{9D8B030D-6E8A-4147-A177-3AD203B41FA5}">
                      <a16:colId xmlns:a16="http://schemas.microsoft.com/office/drawing/2014/main" val="3837510257"/>
                    </a:ext>
                  </a:extLst>
                </a:gridCol>
                <a:gridCol w="453672">
                  <a:extLst>
                    <a:ext uri="{9D8B030D-6E8A-4147-A177-3AD203B41FA5}">
                      <a16:colId xmlns:a16="http://schemas.microsoft.com/office/drawing/2014/main" val="28430713"/>
                    </a:ext>
                  </a:extLst>
                </a:gridCol>
                <a:gridCol w="453672">
                  <a:extLst>
                    <a:ext uri="{9D8B030D-6E8A-4147-A177-3AD203B41FA5}">
                      <a16:colId xmlns:a16="http://schemas.microsoft.com/office/drawing/2014/main" val="1366244744"/>
                    </a:ext>
                  </a:extLst>
                </a:gridCol>
                <a:gridCol w="453672">
                  <a:extLst>
                    <a:ext uri="{9D8B030D-6E8A-4147-A177-3AD203B41FA5}">
                      <a16:colId xmlns:a16="http://schemas.microsoft.com/office/drawing/2014/main" val="770677258"/>
                    </a:ext>
                  </a:extLst>
                </a:gridCol>
                <a:gridCol w="453672">
                  <a:extLst>
                    <a:ext uri="{9D8B030D-6E8A-4147-A177-3AD203B41FA5}">
                      <a16:colId xmlns:a16="http://schemas.microsoft.com/office/drawing/2014/main" val="2865089204"/>
                    </a:ext>
                  </a:extLst>
                </a:gridCol>
              </a:tblGrid>
              <a:tr h="292795">
                <a:tc>
                  <a:txBody>
                    <a:bodyPr/>
                    <a:lstStyle/>
                    <a:p>
                      <a:r>
                        <a:rPr kumimoji="1" lang="ja-JP" altLang="en-US" sz="1000" dirty="0">
                          <a:latin typeface="Yu Gothic UI" panose="020B0500000000000000" pitchFamily="50" charset="-128"/>
                          <a:ea typeface="Yu Gothic UI" panose="020B0500000000000000" pitchFamily="50" charset="-128"/>
                        </a:rPr>
                        <a:t>時刻</a:t>
                      </a: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23</a:t>
                      </a:r>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1358094">
                <a:tc>
                  <a:txBody>
                    <a:bodyPr/>
                    <a:lstStyle/>
                    <a:p>
                      <a:pPr algn="ctr"/>
                      <a:r>
                        <a:rPr kumimoji="1" lang="ja-JP" altLang="en-US" sz="1000" dirty="0">
                          <a:latin typeface="Yu Gothic UI" panose="020B0500000000000000" pitchFamily="50" charset="-128"/>
                          <a:ea typeface="Yu Gothic UI" panose="020B0500000000000000" pitchFamily="50" charset="-128"/>
                        </a:rPr>
                        <a:t>行動・場所</a:t>
                      </a:r>
                    </a:p>
                  </a:txBody>
                  <a:tcPr vert="eaVert"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13580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Yu Gothic UI" panose="020B0500000000000000" pitchFamily="50" charset="-128"/>
                          <a:ea typeface="Yu Gothic UI" panose="020B0500000000000000" pitchFamily="50" charset="-128"/>
                        </a:rPr>
                        <a:t>困りごと</a:t>
                      </a: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604663306"/>
                  </a:ext>
                </a:extLst>
              </a:tr>
              <a:tr h="1358094">
                <a:tc>
                  <a:txBody>
                    <a:bodyPr/>
                    <a:lstStyle/>
                    <a:p>
                      <a:pPr algn="ctr"/>
                      <a:r>
                        <a:rPr kumimoji="1" lang="ja-JP" altLang="en-US" sz="1000">
                          <a:latin typeface="Yu Gothic UI" panose="020B0500000000000000" pitchFamily="50" charset="-128"/>
                          <a:ea typeface="Yu Gothic UI" panose="020B0500000000000000" pitchFamily="50" charset="-128"/>
                        </a:rPr>
                        <a:t>解決案</a:t>
                      </a:r>
                      <a:endParaRPr kumimoji="1" lang="ja-JP" altLang="en-US" sz="1000" dirty="0">
                        <a:latin typeface="Yu Gothic UI" panose="020B0500000000000000" pitchFamily="50" charset="-128"/>
                        <a:ea typeface="Yu Gothic UI" panose="020B0500000000000000" pitchFamily="50" charset="-128"/>
                      </a:endParaRP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
        <p:nvSpPr>
          <p:cNvPr id="13" name="メモ 12">
            <a:extLst>
              <a:ext uri="{FF2B5EF4-FFF2-40B4-BE49-F238E27FC236}">
                <a16:creationId xmlns:a16="http://schemas.microsoft.com/office/drawing/2014/main" id="{F8E74689-915C-9C49-BD5D-CA5C3E84FAC6}"/>
              </a:ext>
            </a:extLst>
          </p:cNvPr>
          <p:cNvSpPr/>
          <p:nvPr/>
        </p:nvSpPr>
        <p:spPr>
          <a:xfrm>
            <a:off x="4038600" y="3804293"/>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１</a:t>
            </a:r>
          </a:p>
        </p:txBody>
      </p:sp>
      <p:sp>
        <p:nvSpPr>
          <p:cNvPr id="14" name="メモ 13">
            <a:extLst>
              <a:ext uri="{FF2B5EF4-FFF2-40B4-BE49-F238E27FC236}">
                <a16:creationId xmlns:a16="http://schemas.microsoft.com/office/drawing/2014/main" id="{CBD3BA57-247B-454C-8D0A-2CEE898A9574}"/>
              </a:ext>
            </a:extLst>
          </p:cNvPr>
          <p:cNvSpPr/>
          <p:nvPr/>
        </p:nvSpPr>
        <p:spPr>
          <a:xfrm>
            <a:off x="4356100" y="4553880"/>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２</a:t>
            </a:r>
          </a:p>
        </p:txBody>
      </p:sp>
      <p:sp>
        <p:nvSpPr>
          <p:cNvPr id="15" name="メモ 14">
            <a:extLst>
              <a:ext uri="{FF2B5EF4-FFF2-40B4-BE49-F238E27FC236}">
                <a16:creationId xmlns:a16="http://schemas.microsoft.com/office/drawing/2014/main" id="{79CCA217-6E44-8A43-998E-7A6DE21C89DB}"/>
              </a:ext>
            </a:extLst>
          </p:cNvPr>
          <p:cNvSpPr/>
          <p:nvPr/>
        </p:nvSpPr>
        <p:spPr>
          <a:xfrm>
            <a:off x="5892800" y="3791880"/>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３</a:t>
            </a:r>
          </a:p>
        </p:txBody>
      </p:sp>
      <p:sp>
        <p:nvSpPr>
          <p:cNvPr id="16" name="メモ 15">
            <a:extLst>
              <a:ext uri="{FF2B5EF4-FFF2-40B4-BE49-F238E27FC236}">
                <a16:creationId xmlns:a16="http://schemas.microsoft.com/office/drawing/2014/main" id="{1E4EF685-E913-984C-BC43-A76F53A06934}"/>
              </a:ext>
            </a:extLst>
          </p:cNvPr>
          <p:cNvSpPr/>
          <p:nvPr/>
        </p:nvSpPr>
        <p:spPr>
          <a:xfrm>
            <a:off x="7696200" y="3766480"/>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４</a:t>
            </a:r>
          </a:p>
        </p:txBody>
      </p:sp>
      <p:sp>
        <p:nvSpPr>
          <p:cNvPr id="17" name="メモ 16">
            <a:extLst>
              <a:ext uri="{FF2B5EF4-FFF2-40B4-BE49-F238E27FC236}">
                <a16:creationId xmlns:a16="http://schemas.microsoft.com/office/drawing/2014/main" id="{3684C558-38AF-E34C-A1AE-D9D69536BCD5}"/>
              </a:ext>
            </a:extLst>
          </p:cNvPr>
          <p:cNvSpPr/>
          <p:nvPr/>
        </p:nvSpPr>
        <p:spPr>
          <a:xfrm>
            <a:off x="7985650" y="4475154"/>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５</a:t>
            </a:r>
          </a:p>
        </p:txBody>
      </p:sp>
      <p:sp>
        <p:nvSpPr>
          <p:cNvPr id="18" name="メモ 17">
            <a:extLst>
              <a:ext uri="{FF2B5EF4-FFF2-40B4-BE49-F238E27FC236}">
                <a16:creationId xmlns:a16="http://schemas.microsoft.com/office/drawing/2014/main" id="{666148C2-C443-A54A-AC72-6ECE7839F6B6}"/>
              </a:ext>
            </a:extLst>
          </p:cNvPr>
          <p:cNvSpPr/>
          <p:nvPr/>
        </p:nvSpPr>
        <p:spPr>
          <a:xfrm>
            <a:off x="9509650" y="3713154"/>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６</a:t>
            </a:r>
          </a:p>
        </p:txBody>
      </p:sp>
      <p:sp>
        <p:nvSpPr>
          <p:cNvPr id="19" name="メモ 18">
            <a:extLst>
              <a:ext uri="{FF2B5EF4-FFF2-40B4-BE49-F238E27FC236}">
                <a16:creationId xmlns:a16="http://schemas.microsoft.com/office/drawing/2014/main" id="{332A382F-1F60-F648-82C4-AF0A6A727D71}"/>
              </a:ext>
            </a:extLst>
          </p:cNvPr>
          <p:cNvSpPr/>
          <p:nvPr/>
        </p:nvSpPr>
        <p:spPr>
          <a:xfrm>
            <a:off x="4038600" y="5273017"/>
            <a:ext cx="1206500" cy="1066800"/>
          </a:xfrm>
          <a:prstGeom prst="foldedCorne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a:t>解決案１</a:t>
            </a:r>
          </a:p>
        </p:txBody>
      </p:sp>
      <p:sp>
        <p:nvSpPr>
          <p:cNvPr id="20" name="メモ 19">
            <a:extLst>
              <a:ext uri="{FF2B5EF4-FFF2-40B4-BE49-F238E27FC236}">
                <a16:creationId xmlns:a16="http://schemas.microsoft.com/office/drawing/2014/main" id="{4EFD9676-EA30-7E4D-85B1-6A91FF48FF5E}"/>
              </a:ext>
            </a:extLst>
          </p:cNvPr>
          <p:cNvSpPr/>
          <p:nvPr/>
        </p:nvSpPr>
        <p:spPr>
          <a:xfrm>
            <a:off x="5892800" y="5273017"/>
            <a:ext cx="1206500" cy="1066800"/>
          </a:xfrm>
          <a:prstGeom prst="foldedCorne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a:t>解決案２</a:t>
            </a:r>
          </a:p>
        </p:txBody>
      </p:sp>
      <p:sp>
        <p:nvSpPr>
          <p:cNvPr id="21" name="メモ 20">
            <a:extLst>
              <a:ext uri="{FF2B5EF4-FFF2-40B4-BE49-F238E27FC236}">
                <a16:creationId xmlns:a16="http://schemas.microsoft.com/office/drawing/2014/main" id="{E18D5473-5E75-D740-B744-EB416167D7FA}"/>
              </a:ext>
            </a:extLst>
          </p:cNvPr>
          <p:cNvSpPr/>
          <p:nvPr/>
        </p:nvSpPr>
        <p:spPr>
          <a:xfrm>
            <a:off x="8153400" y="5285717"/>
            <a:ext cx="1206500" cy="1066800"/>
          </a:xfrm>
          <a:prstGeom prst="foldedCorne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a:t>解決案３</a:t>
            </a:r>
          </a:p>
        </p:txBody>
      </p:sp>
      <p:sp>
        <p:nvSpPr>
          <p:cNvPr id="22" name="メモ 21">
            <a:extLst>
              <a:ext uri="{FF2B5EF4-FFF2-40B4-BE49-F238E27FC236}">
                <a16:creationId xmlns:a16="http://schemas.microsoft.com/office/drawing/2014/main" id="{D1AEBC84-451E-BC40-BA45-BB2C638C41AC}"/>
              </a:ext>
            </a:extLst>
          </p:cNvPr>
          <p:cNvSpPr/>
          <p:nvPr/>
        </p:nvSpPr>
        <p:spPr>
          <a:xfrm>
            <a:off x="9509650" y="5285717"/>
            <a:ext cx="1206500" cy="1066800"/>
          </a:xfrm>
          <a:prstGeom prst="foldedCorne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a:t>解決案４</a:t>
            </a:r>
          </a:p>
        </p:txBody>
      </p:sp>
      <p:sp>
        <p:nvSpPr>
          <p:cNvPr id="23" name="メモ 22">
            <a:extLst>
              <a:ext uri="{FF2B5EF4-FFF2-40B4-BE49-F238E27FC236}">
                <a16:creationId xmlns:a16="http://schemas.microsoft.com/office/drawing/2014/main" id="{7C5B4E5D-F4E3-E04E-AD8A-9E58AB0E3945}"/>
              </a:ext>
            </a:extLst>
          </p:cNvPr>
          <p:cNvSpPr/>
          <p:nvPr/>
        </p:nvSpPr>
        <p:spPr>
          <a:xfrm>
            <a:off x="4038600" y="25368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出来事１</a:t>
            </a:r>
            <a:endParaRPr kumimoji="1" lang="en-US" altLang="ja-JP" dirty="0"/>
          </a:p>
          <a:p>
            <a:pPr algn="ctr"/>
            <a:r>
              <a:rPr lang="ja-JP" altLang="en-US" sz="1100"/>
              <a:t>（行動・場所）</a:t>
            </a:r>
          </a:p>
        </p:txBody>
      </p:sp>
      <p:sp>
        <p:nvSpPr>
          <p:cNvPr id="24" name="メモ 23">
            <a:extLst>
              <a:ext uri="{FF2B5EF4-FFF2-40B4-BE49-F238E27FC236}">
                <a16:creationId xmlns:a16="http://schemas.microsoft.com/office/drawing/2014/main" id="{145C1839-66EE-5949-8FC2-B0580D67E261}"/>
              </a:ext>
            </a:extLst>
          </p:cNvPr>
          <p:cNvSpPr/>
          <p:nvPr/>
        </p:nvSpPr>
        <p:spPr>
          <a:xfrm>
            <a:off x="5880100" y="25368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出来事２</a:t>
            </a:r>
            <a:endParaRPr kumimoji="1" lang="en-US" altLang="ja-JP" dirty="0"/>
          </a:p>
          <a:p>
            <a:pPr algn="ctr"/>
            <a:r>
              <a:rPr lang="ja-JP" altLang="en-US" sz="1100"/>
              <a:t>（行動・場所）</a:t>
            </a:r>
          </a:p>
        </p:txBody>
      </p:sp>
      <p:sp>
        <p:nvSpPr>
          <p:cNvPr id="25" name="メモ 24">
            <a:extLst>
              <a:ext uri="{FF2B5EF4-FFF2-40B4-BE49-F238E27FC236}">
                <a16:creationId xmlns:a16="http://schemas.microsoft.com/office/drawing/2014/main" id="{DBFD5EE9-3FB9-7C46-AFB7-B78F100F573A}"/>
              </a:ext>
            </a:extLst>
          </p:cNvPr>
          <p:cNvSpPr/>
          <p:nvPr/>
        </p:nvSpPr>
        <p:spPr>
          <a:xfrm>
            <a:off x="7683500" y="25368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出来事３</a:t>
            </a:r>
            <a:endParaRPr kumimoji="1" lang="en-US" altLang="ja-JP" dirty="0"/>
          </a:p>
          <a:p>
            <a:pPr algn="ctr"/>
            <a:r>
              <a:rPr lang="ja-JP" altLang="en-US" sz="1100"/>
              <a:t>（行動・場所）</a:t>
            </a:r>
          </a:p>
        </p:txBody>
      </p:sp>
      <p:sp>
        <p:nvSpPr>
          <p:cNvPr id="26" name="メモ 25">
            <a:extLst>
              <a:ext uri="{FF2B5EF4-FFF2-40B4-BE49-F238E27FC236}">
                <a16:creationId xmlns:a16="http://schemas.microsoft.com/office/drawing/2014/main" id="{ECB04F21-71F9-AF49-9E0C-16A4605522DF}"/>
              </a:ext>
            </a:extLst>
          </p:cNvPr>
          <p:cNvSpPr/>
          <p:nvPr/>
        </p:nvSpPr>
        <p:spPr>
          <a:xfrm>
            <a:off x="9499600" y="2524124"/>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出来事４</a:t>
            </a:r>
            <a:endParaRPr kumimoji="1" lang="en-US" altLang="ja-JP" dirty="0"/>
          </a:p>
          <a:p>
            <a:pPr algn="ctr"/>
            <a:r>
              <a:rPr lang="ja-JP" altLang="en-US" sz="1100"/>
              <a:t>（行動・場所）</a:t>
            </a:r>
          </a:p>
        </p:txBody>
      </p:sp>
    </p:spTree>
    <p:extLst>
      <p:ext uri="{BB962C8B-B14F-4D97-AF65-F5344CB8AC3E}">
        <p14:creationId xmlns:p14="http://schemas.microsoft.com/office/powerpoint/2010/main" val="230775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F3A0CA-F584-2445-B5F2-F174DCB5818D}"/>
              </a:ext>
            </a:extLst>
          </p:cNvPr>
          <p:cNvSpPr>
            <a:spLocks noGrp="1"/>
          </p:cNvSpPr>
          <p:nvPr>
            <p:ph type="title"/>
          </p:nvPr>
        </p:nvSpPr>
        <p:spPr/>
        <p:txBody>
          <a:bodyPr>
            <a:normAutofit fontScale="90000"/>
          </a:bodyPr>
          <a:lstStyle/>
          <a:p>
            <a:r>
              <a:rPr lang="ja-JP" altLang="en-US"/>
              <a:t>温泉</a:t>
            </a:r>
            <a:r>
              <a:rPr lang="en-US" altLang="ja-JP" dirty="0" err="1"/>
              <a:t>MaaS</a:t>
            </a:r>
            <a:r>
              <a:rPr lang="ja-JP" altLang="en-US"/>
              <a:t>アイデアソン</a:t>
            </a:r>
            <a:endParaRPr kumimoji="1" lang="ja-JP" altLang="en-US"/>
          </a:p>
        </p:txBody>
      </p:sp>
      <p:sp>
        <p:nvSpPr>
          <p:cNvPr id="4" name="フッター プレースホルダー 3">
            <a:extLst>
              <a:ext uri="{FF2B5EF4-FFF2-40B4-BE49-F238E27FC236}">
                <a16:creationId xmlns:a16="http://schemas.microsoft.com/office/drawing/2014/main" id="{81C49E06-9E20-4244-887E-5AFB7C08A564}"/>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F467E982-4DEB-FC4D-8834-41E9C5E94A75}"/>
              </a:ext>
            </a:extLst>
          </p:cNvPr>
          <p:cNvSpPr>
            <a:spLocks noGrp="1"/>
          </p:cNvSpPr>
          <p:nvPr>
            <p:ph type="sldNum" sz="quarter" idx="12"/>
          </p:nvPr>
        </p:nvSpPr>
        <p:spPr/>
        <p:txBody>
          <a:bodyPr/>
          <a:lstStyle/>
          <a:p>
            <a:fld id="{C609E02A-ED16-4A82-A0A3-A99A8EEC203D}" type="slidenum">
              <a:rPr kumimoji="1" lang="ja-JP" altLang="en-US" smtClean="0"/>
              <a:t>3</a:t>
            </a:fld>
            <a:endParaRPr kumimoji="1" lang="ja-JP" altLang="en-US"/>
          </a:p>
        </p:txBody>
      </p:sp>
      <p:sp>
        <p:nvSpPr>
          <p:cNvPr id="6" name="テキスト ボックス 5">
            <a:extLst>
              <a:ext uri="{FF2B5EF4-FFF2-40B4-BE49-F238E27FC236}">
                <a16:creationId xmlns:a16="http://schemas.microsoft.com/office/drawing/2014/main" id="{3A7C569D-1ABF-0841-AC87-1DC4A7C6B3D4}"/>
              </a:ext>
            </a:extLst>
          </p:cNvPr>
          <p:cNvSpPr txBox="1"/>
          <p:nvPr/>
        </p:nvSpPr>
        <p:spPr>
          <a:xfrm>
            <a:off x="2867799" y="911766"/>
            <a:ext cx="6456402" cy="461665"/>
          </a:xfrm>
          <a:prstGeom prst="rect">
            <a:avLst/>
          </a:prstGeom>
          <a:noFill/>
        </p:spPr>
        <p:txBody>
          <a:bodyPr wrap="square" rtlCol="0">
            <a:spAutoFit/>
          </a:bodyPr>
          <a:lstStyle/>
          <a:p>
            <a:pPr algn="ctr"/>
            <a:r>
              <a:rPr kumimoji="1" lang="ja-JP" altLang="en-US" sz="2400">
                <a:latin typeface="Yu Gothic UI" panose="020B0500000000000000" pitchFamily="50" charset="-128"/>
                <a:ea typeface="Yu Gothic UI" panose="020B0500000000000000" pitchFamily="50" charset="-128"/>
              </a:rPr>
              <a:t>今回のアイデアソンにおけるお願い</a:t>
            </a:r>
            <a:endParaRPr kumimoji="1" lang="ja-JP" altLang="en-US" sz="2400" dirty="0">
              <a:latin typeface="Yu Gothic UI" panose="020B0500000000000000" pitchFamily="50" charset="-128"/>
              <a:ea typeface="Yu Gothic UI" panose="020B0500000000000000" pitchFamily="50" charset="-128"/>
            </a:endParaRPr>
          </a:p>
        </p:txBody>
      </p:sp>
      <p:sp>
        <p:nvSpPr>
          <p:cNvPr id="7" name="テキスト ボックス 6">
            <a:extLst>
              <a:ext uri="{FF2B5EF4-FFF2-40B4-BE49-F238E27FC236}">
                <a16:creationId xmlns:a16="http://schemas.microsoft.com/office/drawing/2014/main" id="{DBDE564C-B64E-7D43-BE9F-F5DE74947457}"/>
              </a:ext>
            </a:extLst>
          </p:cNvPr>
          <p:cNvSpPr txBox="1"/>
          <p:nvPr/>
        </p:nvSpPr>
        <p:spPr>
          <a:xfrm>
            <a:off x="896438" y="1868251"/>
            <a:ext cx="10399123" cy="2932021"/>
          </a:xfrm>
          <a:prstGeom prst="rect">
            <a:avLst/>
          </a:prstGeom>
          <a:noFill/>
        </p:spPr>
        <p:txBody>
          <a:bodyPr wrap="square" rtlCol="0">
            <a:spAutoFit/>
          </a:bodyPr>
          <a:lstStyle/>
          <a:p>
            <a:pPr marL="342900" indent="-342900">
              <a:lnSpc>
                <a:spcPct val="200000"/>
              </a:lnSpc>
              <a:buFont typeface="Wingdings" pitchFamily="2" charset="2"/>
              <a:buChar char="l"/>
            </a:pPr>
            <a:r>
              <a:rPr lang="ja-JP" altLang="en-US" sz="2400" dirty="0">
                <a:latin typeface="Yu Gothic UI" panose="020B0500000000000000" pitchFamily="50" charset="-128"/>
                <a:ea typeface="Yu Gothic UI" panose="020B0500000000000000" pitchFamily="50" charset="-128"/>
              </a:rPr>
              <a:t>アイデアソンの成果は、一般公開する予定です</a:t>
            </a:r>
            <a:endParaRPr lang="en-US" altLang="ja-JP" sz="2400" dirty="0">
              <a:latin typeface="Yu Gothic UI" panose="020B0500000000000000" pitchFamily="50" charset="-128"/>
              <a:ea typeface="Yu Gothic UI" panose="020B0500000000000000" pitchFamily="50" charset="-128"/>
            </a:endParaRPr>
          </a:p>
          <a:p>
            <a:pPr marL="342900" indent="-342900">
              <a:lnSpc>
                <a:spcPct val="200000"/>
              </a:lnSpc>
              <a:buFont typeface="Wingdings" pitchFamily="2" charset="2"/>
              <a:buChar char="l"/>
            </a:pPr>
            <a:r>
              <a:rPr kumimoji="1" lang="ja-JP" altLang="en-US" sz="2400" dirty="0">
                <a:latin typeface="Yu Gothic UI" panose="020B0500000000000000" pitchFamily="50" charset="-128"/>
                <a:ea typeface="Yu Gothic UI" panose="020B0500000000000000" pitchFamily="50" charset="-128"/>
              </a:rPr>
              <a:t>アイデアソンにおける「機密情報」の取扱いについては参加者ご自身でご留意ください</a:t>
            </a:r>
            <a:endParaRPr kumimoji="1" lang="en-US" altLang="ja-JP" sz="2400" dirty="0">
              <a:latin typeface="Yu Gothic UI" panose="020B0500000000000000" pitchFamily="50" charset="-128"/>
              <a:ea typeface="Yu Gothic UI" panose="020B0500000000000000" pitchFamily="50" charset="-128"/>
            </a:endParaRPr>
          </a:p>
          <a:p>
            <a:pPr marL="342900" indent="-342900">
              <a:lnSpc>
                <a:spcPct val="200000"/>
              </a:lnSpc>
              <a:buFont typeface="Wingdings" pitchFamily="2" charset="2"/>
              <a:buChar char="l"/>
            </a:pPr>
            <a:r>
              <a:rPr kumimoji="1" lang="ja-JP" altLang="en-US" sz="2400" dirty="0">
                <a:latin typeface="Yu Gothic UI" panose="020B0500000000000000" pitchFamily="50" charset="-128"/>
                <a:ea typeface="Yu Gothic UI" panose="020B0500000000000000" pitchFamily="50" charset="-128"/>
              </a:rPr>
              <a:t>アイデアソン開催中の様子を、写真・映像の撮影を行います</a:t>
            </a:r>
            <a:endParaRPr lang="en-US" altLang="ja-JP" sz="2400" dirty="0">
              <a:latin typeface="Yu Gothic UI" panose="020B0500000000000000" pitchFamily="50" charset="-128"/>
              <a:ea typeface="Yu Gothic UI" panose="020B0500000000000000" pitchFamily="50" charset="-128"/>
            </a:endParaRPr>
          </a:p>
          <a:p>
            <a:pPr marL="342900" indent="-342900">
              <a:lnSpc>
                <a:spcPct val="200000"/>
              </a:lnSpc>
              <a:buFont typeface="Wingdings" pitchFamily="2" charset="2"/>
              <a:buChar char="l"/>
            </a:pPr>
            <a:endParaRPr kumimoji="1" lang="en-US" altLang="ja-JP" sz="24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2321120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56AF0-EF90-394D-B913-4BEDE39E228C}"/>
              </a:ext>
            </a:extLst>
          </p:cNvPr>
          <p:cNvSpPr>
            <a:spLocks noGrp="1"/>
          </p:cNvSpPr>
          <p:nvPr>
            <p:ph type="title"/>
          </p:nvPr>
        </p:nvSpPr>
        <p:spPr/>
        <p:txBody>
          <a:bodyPr>
            <a:normAutofit fontScale="90000"/>
          </a:bodyPr>
          <a:lstStyle/>
          <a:p>
            <a:r>
              <a:rPr kumimoji="1" lang="ja-JP" altLang="en-US" dirty="0"/>
              <a:t>グループ</a:t>
            </a:r>
            <a:r>
              <a:rPr lang="ja-JP" altLang="en-US" dirty="0"/>
              <a:t>検討</a:t>
            </a:r>
            <a:r>
              <a:rPr lang="en-US" altLang="ja-JP" dirty="0"/>
              <a:t> – </a:t>
            </a:r>
            <a:r>
              <a:rPr lang="ja-JP" altLang="en-US" dirty="0"/>
              <a:t>進め方</a:t>
            </a:r>
            <a:endParaRPr kumimoji="1" lang="ja-JP" altLang="en-US" dirty="0"/>
          </a:p>
        </p:txBody>
      </p:sp>
      <p:sp>
        <p:nvSpPr>
          <p:cNvPr id="4" name="フッター プレースホルダー 3">
            <a:extLst>
              <a:ext uri="{FF2B5EF4-FFF2-40B4-BE49-F238E27FC236}">
                <a16:creationId xmlns:a16="http://schemas.microsoft.com/office/drawing/2014/main" id="{BE62FC9B-B7FF-3740-9868-100EE0D0B601}"/>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988D6D50-1C1E-2E43-846A-B8A794FF51F6}"/>
              </a:ext>
            </a:extLst>
          </p:cNvPr>
          <p:cNvSpPr>
            <a:spLocks noGrp="1"/>
          </p:cNvSpPr>
          <p:nvPr>
            <p:ph type="sldNum" sz="quarter" idx="12"/>
          </p:nvPr>
        </p:nvSpPr>
        <p:spPr/>
        <p:txBody>
          <a:bodyPr/>
          <a:lstStyle/>
          <a:p>
            <a:fld id="{C609E02A-ED16-4A82-A0A3-A99A8EEC203D}"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A5D4C3EB-7D7D-CA42-A48C-CA898DD67378}"/>
              </a:ext>
            </a:extLst>
          </p:cNvPr>
          <p:cNvSpPr txBox="1"/>
          <p:nvPr/>
        </p:nvSpPr>
        <p:spPr>
          <a:xfrm>
            <a:off x="425100" y="779968"/>
            <a:ext cx="11341800" cy="1077218"/>
          </a:xfrm>
          <a:prstGeom prst="rect">
            <a:avLst/>
          </a:prstGeom>
          <a:noFill/>
        </p:spPr>
        <p:txBody>
          <a:bodyPr wrap="square" rtlCol="0">
            <a:spAutoFit/>
          </a:bodyPr>
          <a:lstStyle/>
          <a:p>
            <a:r>
              <a:rPr lang="en-US" altLang="ja-JP" sz="3200" dirty="0">
                <a:latin typeface="Yu Gothic UI" panose="020B0500000000000000" pitchFamily="50" charset="-128"/>
                <a:ea typeface="Yu Gothic UI" panose="020B0500000000000000" pitchFamily="50" charset="-128"/>
              </a:rPr>
              <a:t>④</a:t>
            </a:r>
            <a:r>
              <a:rPr lang="ja-JP" altLang="en-US" sz="3200">
                <a:latin typeface="Yu Gothic UI" panose="020B0500000000000000" pitchFamily="50" charset="-128"/>
                <a:ea typeface="Yu Gothic UI" panose="020B0500000000000000" pitchFamily="50" charset="-128"/>
              </a:rPr>
              <a:t>発表用にまとめます</a:t>
            </a:r>
            <a:endParaRPr lang="en-US" altLang="ja-JP" sz="3200" dirty="0">
              <a:latin typeface="Yu Gothic UI" panose="020B0500000000000000" pitchFamily="50" charset="-128"/>
              <a:ea typeface="Yu Gothic UI" panose="020B0500000000000000" pitchFamily="50" charset="-128"/>
            </a:endParaRPr>
          </a:p>
          <a:p>
            <a:endParaRPr lang="ja-JP" altLang="en-US" sz="3200" dirty="0">
              <a:latin typeface="Yu Gothic UI" panose="020B0500000000000000" pitchFamily="50" charset="-128"/>
              <a:ea typeface="Yu Gothic UI" panose="020B0500000000000000" pitchFamily="50" charset="-128"/>
            </a:endParaRPr>
          </a:p>
        </p:txBody>
      </p:sp>
      <p:graphicFrame>
        <p:nvGraphicFramePr>
          <p:cNvPr id="7" name="表 4">
            <a:extLst>
              <a:ext uri="{FF2B5EF4-FFF2-40B4-BE49-F238E27FC236}">
                <a16:creationId xmlns:a16="http://schemas.microsoft.com/office/drawing/2014/main" id="{DB3B9C3E-72F0-0149-AB02-79BA82C5CA2B}"/>
              </a:ext>
            </a:extLst>
          </p:cNvPr>
          <p:cNvGraphicFramePr>
            <a:graphicFrameLocks noGrp="1"/>
          </p:cNvGraphicFramePr>
          <p:nvPr>
            <p:extLst>
              <p:ext uri="{D42A27DB-BD31-4B8C-83A1-F6EECF244321}">
                <p14:modId xmlns:p14="http://schemas.microsoft.com/office/powerpoint/2010/main" val="2676793387"/>
              </p:ext>
            </p:extLst>
          </p:nvPr>
        </p:nvGraphicFramePr>
        <p:xfrm>
          <a:off x="425100" y="1318577"/>
          <a:ext cx="11341800" cy="5024864"/>
        </p:xfrm>
        <a:graphic>
          <a:graphicData uri="http://schemas.openxmlformats.org/drawingml/2006/table">
            <a:tbl>
              <a:tblPr firstRow="1" bandRow="1">
                <a:tableStyleId>{F5AB1C69-6EDB-4FF4-983F-18BD219EF322}</a:tableStyleId>
              </a:tblPr>
              <a:tblGrid>
                <a:gridCol w="2835450">
                  <a:extLst>
                    <a:ext uri="{9D8B030D-6E8A-4147-A177-3AD203B41FA5}">
                      <a16:colId xmlns:a16="http://schemas.microsoft.com/office/drawing/2014/main" val="771764693"/>
                    </a:ext>
                  </a:extLst>
                </a:gridCol>
                <a:gridCol w="2835450">
                  <a:extLst>
                    <a:ext uri="{9D8B030D-6E8A-4147-A177-3AD203B41FA5}">
                      <a16:colId xmlns:a16="http://schemas.microsoft.com/office/drawing/2014/main" val="1398395384"/>
                    </a:ext>
                  </a:extLst>
                </a:gridCol>
                <a:gridCol w="2835450">
                  <a:extLst>
                    <a:ext uri="{9D8B030D-6E8A-4147-A177-3AD203B41FA5}">
                      <a16:colId xmlns:a16="http://schemas.microsoft.com/office/drawing/2014/main" val="1672688303"/>
                    </a:ext>
                  </a:extLst>
                </a:gridCol>
                <a:gridCol w="2835450">
                  <a:extLst>
                    <a:ext uri="{9D8B030D-6E8A-4147-A177-3AD203B41FA5}">
                      <a16:colId xmlns:a16="http://schemas.microsoft.com/office/drawing/2014/main" val="2866852060"/>
                    </a:ext>
                  </a:extLst>
                </a:gridCol>
              </a:tblGrid>
              <a:tr h="630764">
                <a:tc>
                  <a:txBody>
                    <a:bodyPr/>
                    <a:lstStyle/>
                    <a:p>
                      <a:pPr algn="ctr"/>
                      <a:r>
                        <a:rPr kumimoji="1" lang="ja-JP" altLang="en-US" sz="2000">
                          <a:latin typeface="Yu Gothic UI" panose="020B0500000000000000" pitchFamily="50" charset="-128"/>
                          <a:ea typeface="Yu Gothic UI" panose="020B0500000000000000" pitchFamily="50" charset="-128"/>
                        </a:rPr>
                        <a:t>なぜ（</a:t>
                      </a:r>
                      <a:r>
                        <a:rPr kumimoji="1" lang="en-US" altLang="ja-JP" sz="2000" dirty="0">
                          <a:latin typeface="Yu Gothic UI" panose="020B0500000000000000" pitchFamily="50" charset="-128"/>
                          <a:ea typeface="Yu Gothic UI" panose="020B0500000000000000" pitchFamily="50" charset="-128"/>
                        </a:rPr>
                        <a:t>WHY</a:t>
                      </a:r>
                      <a:r>
                        <a:rPr kumimoji="1" lang="ja-JP" altLang="en-US" sz="2000">
                          <a:latin typeface="Yu Gothic UI" panose="020B0500000000000000" pitchFamily="50" charset="-128"/>
                          <a:ea typeface="Yu Gothic UI" panose="020B0500000000000000" pitchFamily="50" charset="-128"/>
                        </a:rPr>
                        <a:t>）</a:t>
                      </a:r>
                      <a:endParaRPr kumimoji="1" lang="en-US" altLang="ja-JP" sz="2000" dirty="0">
                        <a:latin typeface="Yu Gothic UI" panose="020B0500000000000000" pitchFamily="50" charset="-128"/>
                        <a:ea typeface="Yu Gothic UI" panose="020B0500000000000000" pitchFamily="50" charset="-128"/>
                      </a:endParaRPr>
                    </a:p>
                  </a:txBody>
                  <a:tcPr anchor="ctr"/>
                </a:tc>
                <a:tc>
                  <a:txBody>
                    <a:bodyPr/>
                    <a:lstStyle/>
                    <a:p>
                      <a:pPr algn="ctr"/>
                      <a:r>
                        <a:rPr kumimoji="1" lang="ja-JP" altLang="en-US" sz="2000">
                          <a:latin typeface="Yu Gothic UI" panose="020B0500000000000000" pitchFamily="50" charset="-128"/>
                          <a:ea typeface="Yu Gothic UI" panose="020B0500000000000000" pitchFamily="50" charset="-128"/>
                        </a:rPr>
                        <a:t>なに（</a:t>
                      </a:r>
                      <a:r>
                        <a:rPr kumimoji="1" lang="en-US" altLang="ja-JP" sz="2000" dirty="0">
                          <a:latin typeface="Yu Gothic UI" panose="020B0500000000000000" pitchFamily="50" charset="-128"/>
                          <a:ea typeface="Yu Gothic UI" panose="020B0500000000000000" pitchFamily="50" charset="-128"/>
                        </a:rPr>
                        <a:t>WHAT</a:t>
                      </a:r>
                      <a:r>
                        <a:rPr kumimoji="1" lang="ja-JP" altLang="en-US" sz="2000">
                          <a:latin typeface="Yu Gothic UI" panose="020B0500000000000000" pitchFamily="50" charset="-128"/>
                          <a:ea typeface="Yu Gothic UI" panose="020B0500000000000000" pitchFamily="50" charset="-128"/>
                        </a:rPr>
                        <a:t>）</a:t>
                      </a:r>
                    </a:p>
                  </a:txBody>
                  <a:tcPr anchor="ctr"/>
                </a:tc>
                <a:tc>
                  <a:txBody>
                    <a:bodyPr/>
                    <a:lstStyle/>
                    <a:p>
                      <a:pPr algn="ctr"/>
                      <a:r>
                        <a:rPr kumimoji="1" lang="ja-JP" altLang="en-US" sz="2000" dirty="0">
                          <a:latin typeface="Yu Gothic UI" panose="020B0500000000000000" pitchFamily="50" charset="-128"/>
                          <a:ea typeface="Yu Gothic UI" panose="020B0500000000000000" pitchFamily="50" charset="-128"/>
                        </a:rPr>
                        <a:t>だれが（</a:t>
                      </a:r>
                      <a:r>
                        <a:rPr kumimoji="1" lang="en-US" altLang="ja-JP" sz="2000" dirty="0">
                          <a:latin typeface="Yu Gothic UI" panose="020B0500000000000000" pitchFamily="50" charset="-128"/>
                          <a:ea typeface="Yu Gothic UI" panose="020B0500000000000000" pitchFamily="50" charset="-128"/>
                        </a:rPr>
                        <a:t>WHO</a:t>
                      </a:r>
                      <a:r>
                        <a:rPr kumimoji="1" lang="ja-JP" altLang="en-US" sz="2000" dirty="0">
                          <a:latin typeface="Yu Gothic UI" panose="020B0500000000000000" pitchFamily="50" charset="-128"/>
                          <a:ea typeface="Yu Gothic UI" panose="020B0500000000000000" pitchFamily="50" charset="-128"/>
                        </a:rPr>
                        <a:t>）</a:t>
                      </a:r>
                      <a:endParaRPr kumimoji="1" lang="en-US" altLang="ja-JP" sz="2000" dirty="0">
                        <a:latin typeface="Yu Gothic UI" panose="020B0500000000000000" pitchFamily="50" charset="-128"/>
                        <a:ea typeface="Yu Gothic UI" panose="020B0500000000000000" pitchFamily="50" charset="-128"/>
                      </a:endParaRPr>
                    </a:p>
                    <a:p>
                      <a:pPr algn="ctr"/>
                      <a:r>
                        <a:rPr kumimoji="1" lang="ja-JP" altLang="en-US" sz="2000" dirty="0">
                          <a:latin typeface="Yu Gothic UI" panose="020B0500000000000000" pitchFamily="50" charset="-128"/>
                          <a:ea typeface="Yu Gothic UI" panose="020B0500000000000000" pitchFamily="50" charset="-128"/>
                        </a:rPr>
                        <a:t>サービスの提供者</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latin typeface="Yu Gothic UI" panose="020B0500000000000000" pitchFamily="50" charset="-128"/>
                          <a:ea typeface="Yu Gothic UI" panose="020B0500000000000000" pitchFamily="50" charset="-128"/>
                        </a:rPr>
                        <a:t>どうやって（</a:t>
                      </a:r>
                      <a:r>
                        <a:rPr kumimoji="1" lang="en-US" altLang="ja-JP" sz="2000" dirty="0">
                          <a:latin typeface="Yu Gothic UI" panose="020B0500000000000000" pitchFamily="50" charset="-128"/>
                          <a:ea typeface="Yu Gothic UI" panose="020B0500000000000000" pitchFamily="50" charset="-128"/>
                        </a:rPr>
                        <a:t>HOW</a:t>
                      </a:r>
                      <a:r>
                        <a:rPr kumimoji="1" lang="ja-JP" altLang="en-US" sz="2000">
                          <a:latin typeface="Yu Gothic UI" panose="020B0500000000000000" pitchFamily="50" charset="-128"/>
                          <a:ea typeface="Yu Gothic UI" panose="020B0500000000000000" pitchFamily="50" charset="-128"/>
                        </a:rPr>
                        <a:t>）</a:t>
                      </a:r>
                      <a:endParaRPr kumimoji="1" lang="en-US" altLang="ja-JP" sz="2000" dirty="0">
                        <a:latin typeface="Yu Gothic UI" panose="020B0500000000000000" pitchFamily="50" charset="-128"/>
                        <a:ea typeface="Yu Gothic UI" panose="020B0500000000000000" pitchFamily="50" charset="-128"/>
                      </a:endParaRPr>
                    </a:p>
                    <a:p>
                      <a:pPr algn="ctr"/>
                      <a:r>
                        <a:rPr kumimoji="1" lang="ja-JP" altLang="en-US" sz="2000">
                          <a:latin typeface="Yu Gothic UI" panose="020B0500000000000000" pitchFamily="50" charset="-128"/>
                          <a:ea typeface="Yu Gothic UI" panose="020B0500000000000000" pitchFamily="50" charset="-128"/>
                        </a:rPr>
                        <a:t>技術</a:t>
                      </a:r>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2161912">
                <a:tc>
                  <a:txBody>
                    <a:bodyPr/>
                    <a:lstStyle/>
                    <a:p>
                      <a:pPr algn="ctr"/>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200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2161912">
                <a:tc>
                  <a:txBody>
                    <a:bodyPr/>
                    <a:lstStyle/>
                    <a:p>
                      <a:pPr algn="ctr"/>
                      <a:r>
                        <a:rPr kumimoji="1" lang="ja-JP" altLang="en-US" sz="2000">
                          <a:latin typeface="Yu Gothic UI" panose="020B0500000000000000" pitchFamily="50" charset="-128"/>
                          <a:ea typeface="Yu Gothic UI" panose="020B0500000000000000" pitchFamily="50" charset="-128"/>
                        </a:rPr>
                        <a:t>複数あっても良いです</a:t>
                      </a:r>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
        <p:nvSpPr>
          <p:cNvPr id="11" name="メモ 10">
            <a:extLst>
              <a:ext uri="{FF2B5EF4-FFF2-40B4-BE49-F238E27FC236}">
                <a16:creationId xmlns:a16="http://schemas.microsoft.com/office/drawing/2014/main" id="{D9D52DB6-4280-974D-BAAE-129E4B83759C}"/>
              </a:ext>
            </a:extLst>
          </p:cNvPr>
          <p:cNvSpPr/>
          <p:nvPr/>
        </p:nvSpPr>
        <p:spPr>
          <a:xfrm>
            <a:off x="1737374" y="2102680"/>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３</a:t>
            </a:r>
          </a:p>
        </p:txBody>
      </p:sp>
      <p:sp>
        <p:nvSpPr>
          <p:cNvPr id="12" name="メモ 11">
            <a:extLst>
              <a:ext uri="{FF2B5EF4-FFF2-40B4-BE49-F238E27FC236}">
                <a16:creationId xmlns:a16="http://schemas.microsoft.com/office/drawing/2014/main" id="{2395C82E-0D9E-C14B-9BD4-565F9E6306DB}"/>
              </a:ext>
            </a:extLst>
          </p:cNvPr>
          <p:cNvSpPr/>
          <p:nvPr/>
        </p:nvSpPr>
        <p:spPr>
          <a:xfrm>
            <a:off x="4079474" y="2585228"/>
            <a:ext cx="1206500" cy="1066800"/>
          </a:xfrm>
          <a:prstGeom prst="foldedCorne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a:t>解決案１</a:t>
            </a:r>
          </a:p>
        </p:txBody>
      </p:sp>
      <p:sp>
        <p:nvSpPr>
          <p:cNvPr id="10" name="メモ 9">
            <a:extLst>
              <a:ext uri="{FF2B5EF4-FFF2-40B4-BE49-F238E27FC236}">
                <a16:creationId xmlns:a16="http://schemas.microsoft.com/office/drawing/2014/main" id="{71E18837-BC4C-B64D-9C3B-E9A05DFBF33F}"/>
              </a:ext>
            </a:extLst>
          </p:cNvPr>
          <p:cNvSpPr/>
          <p:nvPr/>
        </p:nvSpPr>
        <p:spPr>
          <a:xfrm>
            <a:off x="1958801" y="3019995"/>
            <a:ext cx="1206500" cy="10668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a:t>困りごと</a:t>
            </a:r>
            <a:endParaRPr kumimoji="1" lang="en-US" altLang="ja-JP" dirty="0"/>
          </a:p>
          <a:p>
            <a:pPr algn="ctr"/>
            <a:r>
              <a:rPr kumimoji="1" lang="ja-JP" altLang="en-US"/>
              <a:t>２</a:t>
            </a:r>
          </a:p>
        </p:txBody>
      </p:sp>
      <p:sp>
        <p:nvSpPr>
          <p:cNvPr id="8" name="メモ 7">
            <a:extLst>
              <a:ext uri="{FF2B5EF4-FFF2-40B4-BE49-F238E27FC236}">
                <a16:creationId xmlns:a16="http://schemas.microsoft.com/office/drawing/2014/main" id="{833714DA-7CE4-C946-875F-3E037F15D520}"/>
              </a:ext>
            </a:extLst>
          </p:cNvPr>
          <p:cNvSpPr/>
          <p:nvPr/>
        </p:nvSpPr>
        <p:spPr>
          <a:xfrm>
            <a:off x="482622" y="2103149"/>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出来事１</a:t>
            </a:r>
            <a:endParaRPr kumimoji="1" lang="en-US" altLang="ja-JP" dirty="0"/>
          </a:p>
          <a:p>
            <a:pPr algn="ctr"/>
            <a:r>
              <a:rPr lang="ja-JP" altLang="en-US" sz="1100"/>
              <a:t>（行動・場所）</a:t>
            </a:r>
            <a:endParaRPr kumimoji="1" lang="ja-JP" altLang="en-US" sz="1100"/>
          </a:p>
        </p:txBody>
      </p:sp>
      <p:sp>
        <p:nvSpPr>
          <p:cNvPr id="9" name="メモ 8">
            <a:extLst>
              <a:ext uri="{FF2B5EF4-FFF2-40B4-BE49-F238E27FC236}">
                <a16:creationId xmlns:a16="http://schemas.microsoft.com/office/drawing/2014/main" id="{D00D7009-C7E0-7249-BE14-00C1ED9B6B10}"/>
              </a:ext>
            </a:extLst>
          </p:cNvPr>
          <p:cNvSpPr/>
          <p:nvPr/>
        </p:nvSpPr>
        <p:spPr>
          <a:xfrm>
            <a:off x="665948" y="3019995"/>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出来事２</a:t>
            </a:r>
            <a:endParaRPr kumimoji="1" lang="en-US" altLang="ja-JP" dirty="0"/>
          </a:p>
          <a:p>
            <a:pPr algn="ctr"/>
            <a:r>
              <a:rPr lang="ja-JP" altLang="en-US" sz="1100"/>
              <a:t>（行動・場所）</a:t>
            </a:r>
            <a:endParaRPr kumimoji="1" lang="ja-JP" altLang="en-US" sz="1100"/>
          </a:p>
        </p:txBody>
      </p:sp>
      <p:sp>
        <p:nvSpPr>
          <p:cNvPr id="13" name="メモ 12">
            <a:extLst>
              <a:ext uri="{FF2B5EF4-FFF2-40B4-BE49-F238E27FC236}">
                <a16:creationId xmlns:a16="http://schemas.microsoft.com/office/drawing/2014/main" id="{26CC366A-FECC-4440-A0FE-B2244BDE2A17}"/>
              </a:ext>
            </a:extLst>
          </p:cNvPr>
          <p:cNvSpPr/>
          <p:nvPr/>
        </p:nvSpPr>
        <p:spPr>
          <a:xfrm>
            <a:off x="6938826" y="2585228"/>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提供者</a:t>
            </a:r>
          </a:p>
        </p:txBody>
      </p:sp>
      <p:sp>
        <p:nvSpPr>
          <p:cNvPr id="14" name="メモ 13">
            <a:extLst>
              <a:ext uri="{FF2B5EF4-FFF2-40B4-BE49-F238E27FC236}">
                <a16:creationId xmlns:a16="http://schemas.microsoft.com/office/drawing/2014/main" id="{DC9041D5-45F0-A647-B9C5-985F57232492}"/>
              </a:ext>
            </a:extLst>
          </p:cNvPr>
          <p:cNvSpPr/>
          <p:nvPr/>
        </p:nvSpPr>
        <p:spPr>
          <a:xfrm>
            <a:off x="9770926" y="2572528"/>
            <a:ext cx="1206500" cy="106680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a:t>技術</a:t>
            </a:r>
          </a:p>
        </p:txBody>
      </p:sp>
    </p:spTree>
    <p:extLst>
      <p:ext uri="{BB962C8B-B14F-4D97-AF65-F5344CB8AC3E}">
        <p14:creationId xmlns:p14="http://schemas.microsoft.com/office/powerpoint/2010/main" val="4186048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7" name="図 6" descr="草, 屋外, フィールド, 立つ が含まれている画像&#10;&#10;自動的に生成された説明">
            <a:extLst>
              <a:ext uri="{FF2B5EF4-FFF2-40B4-BE49-F238E27FC236}">
                <a16:creationId xmlns:a16="http://schemas.microsoft.com/office/drawing/2014/main" id="{C44955B1-5887-F645-AFEC-8B63C33EE73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26"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6" name="テキスト ボックス 5">
            <a:extLst>
              <a:ext uri="{FF2B5EF4-FFF2-40B4-BE49-F238E27FC236}">
                <a16:creationId xmlns:a16="http://schemas.microsoft.com/office/drawing/2014/main" id="{E7682555-E621-FE45-A4F0-8BC4E811ADB1}"/>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lang="ja-JP" altLang="en-US" sz="4800" b="1" dirty="0">
                <a:solidFill>
                  <a:prstClr val="black"/>
                </a:solidFill>
                <a:latin typeface="Yu Gothic UI" panose="020B0500000000000000" pitchFamily="34" charset="-128"/>
                <a:ea typeface="Yu Gothic UI" panose="020B0500000000000000" pitchFamily="34" charset="-128"/>
              </a:rPr>
              <a:t>グループ発表</a:t>
            </a:r>
            <a:endParaRPr kumimoji="1" lang="ja-JP" altLang="en-US" sz="4800" b="1"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endParaRPr>
          </a:p>
        </p:txBody>
      </p:sp>
      <p:sp>
        <p:nvSpPr>
          <p:cNvPr id="27"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フッター プレースホルダー 3">
            <a:extLst>
              <a:ext uri="{FF2B5EF4-FFF2-40B4-BE49-F238E27FC236}">
                <a16:creationId xmlns:a16="http://schemas.microsoft.com/office/drawing/2014/main" id="{03C25060-1019-DF4E-AC3B-80BBAD08B3AC}"/>
              </a:ext>
            </a:extLst>
          </p:cNvPr>
          <p:cNvSpPr>
            <a:spLocks noGrp="1"/>
          </p:cNvSpPr>
          <p:nvPr>
            <p:ph type="ftr" sz="quarter" idx="11"/>
          </p:nvPr>
        </p:nvSpPr>
        <p:spPr>
          <a:xfrm>
            <a:off x="1692321" y="6356350"/>
            <a:ext cx="3523487" cy="365125"/>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温泉</a:t>
            </a:r>
            <a:r>
              <a:rPr kumimoji="0" lang="en"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MaaS</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アイデアソン</a:t>
            </a:r>
            <a:r>
              <a:rPr kumimoji="0" lang="en-US"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_</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ひな形</a:t>
            </a:r>
          </a:p>
        </p:txBody>
      </p:sp>
      <p:sp>
        <p:nvSpPr>
          <p:cNvPr id="5" name="スライド番号プレースホルダー 4">
            <a:extLst>
              <a:ext uri="{FF2B5EF4-FFF2-40B4-BE49-F238E27FC236}">
                <a16:creationId xmlns:a16="http://schemas.microsoft.com/office/drawing/2014/main" id="{F20F29BE-36D1-B04C-846F-782CA6B37B5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609E02A-ED16-4A82-A0A3-A99A8EEC203D}" type="slidenum">
              <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880701898"/>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図 34">
            <a:extLst>
              <a:ext uri="{FF2B5EF4-FFF2-40B4-BE49-F238E27FC236}">
                <a16:creationId xmlns:a16="http://schemas.microsoft.com/office/drawing/2014/main" id="{7BEC8D2D-E995-AD45-A6CD-19418CD26C85}"/>
              </a:ext>
            </a:extLst>
          </p:cNvPr>
          <p:cNvPicPr>
            <a:picLocks noChangeAspect="1"/>
          </p:cNvPicPr>
          <p:nvPr/>
        </p:nvPicPr>
        <p:blipFill>
          <a:blip r:embed="rId2"/>
          <a:stretch>
            <a:fillRect/>
          </a:stretch>
        </p:blipFill>
        <p:spPr>
          <a:xfrm>
            <a:off x="7442110" y="1892268"/>
            <a:ext cx="4718251" cy="2104014"/>
          </a:xfrm>
          <a:prstGeom prst="rect">
            <a:avLst/>
          </a:prstGeom>
        </p:spPr>
      </p:pic>
      <p:pic>
        <p:nvPicPr>
          <p:cNvPr id="36" name="図 35">
            <a:extLst>
              <a:ext uri="{FF2B5EF4-FFF2-40B4-BE49-F238E27FC236}">
                <a16:creationId xmlns:a16="http://schemas.microsoft.com/office/drawing/2014/main" id="{1BD05E0F-2CCA-8A48-8FEF-6D2BC65F327E}"/>
              </a:ext>
            </a:extLst>
          </p:cNvPr>
          <p:cNvPicPr>
            <a:picLocks noChangeAspect="1"/>
          </p:cNvPicPr>
          <p:nvPr/>
        </p:nvPicPr>
        <p:blipFill>
          <a:blip r:embed="rId2"/>
          <a:stretch>
            <a:fillRect/>
          </a:stretch>
        </p:blipFill>
        <p:spPr>
          <a:xfrm>
            <a:off x="2630080" y="1915128"/>
            <a:ext cx="4718251" cy="2104014"/>
          </a:xfrm>
          <a:prstGeom prst="rect">
            <a:avLst/>
          </a:prstGeom>
        </p:spPr>
      </p:pic>
      <p:pic>
        <p:nvPicPr>
          <p:cNvPr id="37" name="図 36">
            <a:extLst>
              <a:ext uri="{FF2B5EF4-FFF2-40B4-BE49-F238E27FC236}">
                <a16:creationId xmlns:a16="http://schemas.microsoft.com/office/drawing/2014/main" id="{84CCA9E5-9D73-0A4B-AC18-B97DF48D04F4}"/>
              </a:ext>
            </a:extLst>
          </p:cNvPr>
          <p:cNvPicPr>
            <a:picLocks noChangeAspect="1"/>
          </p:cNvPicPr>
          <p:nvPr/>
        </p:nvPicPr>
        <p:blipFill>
          <a:blip r:embed="rId2"/>
          <a:stretch>
            <a:fillRect/>
          </a:stretch>
        </p:blipFill>
        <p:spPr>
          <a:xfrm>
            <a:off x="2630080" y="4146722"/>
            <a:ext cx="4718251" cy="2104014"/>
          </a:xfrm>
          <a:prstGeom prst="rect">
            <a:avLst/>
          </a:prstGeom>
        </p:spPr>
      </p:pic>
      <p:pic>
        <p:nvPicPr>
          <p:cNvPr id="7" name="図 6">
            <a:extLst>
              <a:ext uri="{FF2B5EF4-FFF2-40B4-BE49-F238E27FC236}">
                <a16:creationId xmlns:a16="http://schemas.microsoft.com/office/drawing/2014/main" id="{A1320F38-86A2-5F47-A625-8F8AB4B4760F}"/>
              </a:ext>
            </a:extLst>
          </p:cNvPr>
          <p:cNvPicPr>
            <a:picLocks noChangeAspect="1"/>
          </p:cNvPicPr>
          <p:nvPr/>
        </p:nvPicPr>
        <p:blipFill>
          <a:blip r:embed="rId2"/>
          <a:stretch>
            <a:fillRect/>
          </a:stretch>
        </p:blipFill>
        <p:spPr>
          <a:xfrm>
            <a:off x="7442110" y="4146722"/>
            <a:ext cx="4718251" cy="2104014"/>
          </a:xfrm>
          <a:prstGeom prst="rect">
            <a:avLst/>
          </a:prstGeom>
        </p:spPr>
      </p:pic>
      <p:sp>
        <p:nvSpPr>
          <p:cNvPr id="2" name="タイトル 1">
            <a:extLst>
              <a:ext uri="{FF2B5EF4-FFF2-40B4-BE49-F238E27FC236}">
                <a16:creationId xmlns:a16="http://schemas.microsoft.com/office/drawing/2014/main" id="{8ACE871E-FED8-2F46-B79A-EC4046B198BF}"/>
              </a:ext>
            </a:extLst>
          </p:cNvPr>
          <p:cNvSpPr>
            <a:spLocks noGrp="1"/>
          </p:cNvSpPr>
          <p:nvPr>
            <p:ph type="title"/>
          </p:nvPr>
        </p:nvSpPr>
        <p:spPr/>
        <p:txBody>
          <a:bodyPr>
            <a:normAutofit fontScale="90000"/>
          </a:bodyPr>
          <a:lstStyle/>
          <a:p>
            <a:r>
              <a:rPr kumimoji="1" lang="ja-JP" altLang="en-US"/>
              <a:t>投票</a:t>
            </a:r>
          </a:p>
        </p:txBody>
      </p:sp>
      <p:sp>
        <p:nvSpPr>
          <p:cNvPr id="4" name="フッター プレースホルダー 3">
            <a:extLst>
              <a:ext uri="{FF2B5EF4-FFF2-40B4-BE49-F238E27FC236}">
                <a16:creationId xmlns:a16="http://schemas.microsoft.com/office/drawing/2014/main" id="{C3840470-EFDF-DD4F-9D7A-AAECB04655EB}"/>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A0970F88-6437-D14F-8573-1532F758A997}"/>
              </a:ext>
            </a:extLst>
          </p:cNvPr>
          <p:cNvSpPr>
            <a:spLocks noGrp="1"/>
          </p:cNvSpPr>
          <p:nvPr>
            <p:ph type="sldNum" sz="quarter" idx="12"/>
          </p:nvPr>
        </p:nvSpPr>
        <p:spPr/>
        <p:txBody>
          <a:bodyPr/>
          <a:lstStyle/>
          <a:p>
            <a:fld id="{C609E02A-ED16-4A82-A0A3-A99A8EEC203D}"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9A16838A-F767-9547-A6BF-77E4A057054E}"/>
              </a:ext>
            </a:extLst>
          </p:cNvPr>
          <p:cNvSpPr txBox="1"/>
          <p:nvPr/>
        </p:nvSpPr>
        <p:spPr>
          <a:xfrm>
            <a:off x="425100" y="449771"/>
            <a:ext cx="11341800" cy="584775"/>
          </a:xfrm>
          <a:prstGeom prst="rect">
            <a:avLst/>
          </a:prstGeom>
          <a:noFill/>
        </p:spPr>
        <p:txBody>
          <a:bodyPr wrap="square" rtlCol="0">
            <a:spAutoFit/>
          </a:bodyPr>
          <a:lstStyle/>
          <a:p>
            <a:pPr algn="ctr"/>
            <a:r>
              <a:rPr lang="ja-JP" altLang="en-US" sz="3200">
                <a:latin typeface="Yu Gothic UI" panose="020B0500000000000000" pitchFamily="50" charset="-128"/>
                <a:ea typeface="Yu Gothic UI" panose="020B0500000000000000" pitchFamily="50" charset="-128"/>
              </a:rPr>
              <a:t>発表されたアイデアについて、みなさんで投票します</a:t>
            </a:r>
            <a:endParaRPr lang="en-US" altLang="ja-JP" sz="3200" dirty="0">
              <a:latin typeface="Yu Gothic UI" panose="020B0500000000000000" pitchFamily="50" charset="-128"/>
              <a:ea typeface="Yu Gothic UI" panose="020B0500000000000000" pitchFamily="50" charset="-128"/>
            </a:endParaRPr>
          </a:p>
        </p:txBody>
      </p:sp>
      <p:sp>
        <p:nvSpPr>
          <p:cNvPr id="19" name="テキスト ボックス 18">
            <a:extLst>
              <a:ext uri="{FF2B5EF4-FFF2-40B4-BE49-F238E27FC236}">
                <a16:creationId xmlns:a16="http://schemas.microsoft.com/office/drawing/2014/main" id="{FA2E4C13-6E03-CA40-8134-EBFDB8830ADE}"/>
              </a:ext>
            </a:extLst>
          </p:cNvPr>
          <p:cNvSpPr txBox="1"/>
          <p:nvPr/>
        </p:nvSpPr>
        <p:spPr>
          <a:xfrm>
            <a:off x="107600" y="2849493"/>
            <a:ext cx="2362200" cy="584775"/>
          </a:xfrm>
          <a:prstGeom prst="rect">
            <a:avLst/>
          </a:prstGeom>
          <a:noFill/>
        </p:spPr>
        <p:txBody>
          <a:bodyPr wrap="square" rtlCol="0">
            <a:spAutoFit/>
          </a:bodyPr>
          <a:lstStyle/>
          <a:p>
            <a:pPr algn="ctr"/>
            <a:r>
              <a:rPr lang="ja-JP" altLang="en-US" sz="3200">
                <a:latin typeface="Yu Gothic UI" panose="020B0500000000000000" pitchFamily="50" charset="-128"/>
                <a:ea typeface="Yu Gothic UI" panose="020B0500000000000000" pitchFamily="50" charset="-128"/>
              </a:rPr>
              <a:t>１人３票</a:t>
            </a:r>
            <a:endParaRPr lang="en-US" altLang="ja-JP" sz="3200" dirty="0">
              <a:latin typeface="Yu Gothic UI" panose="020B0500000000000000" pitchFamily="50" charset="-128"/>
              <a:ea typeface="Yu Gothic UI" panose="020B0500000000000000" pitchFamily="50" charset="-128"/>
            </a:endParaRPr>
          </a:p>
        </p:txBody>
      </p:sp>
      <p:sp>
        <p:nvSpPr>
          <p:cNvPr id="21" name="円/楕円 20">
            <a:extLst>
              <a:ext uri="{FF2B5EF4-FFF2-40B4-BE49-F238E27FC236}">
                <a16:creationId xmlns:a16="http://schemas.microsoft.com/office/drawing/2014/main" id="{7CA9F88D-0844-1640-B27F-B93631DD4194}"/>
              </a:ext>
            </a:extLst>
          </p:cNvPr>
          <p:cNvSpPr/>
          <p:nvPr/>
        </p:nvSpPr>
        <p:spPr>
          <a:xfrm>
            <a:off x="8709817" y="2251754"/>
            <a:ext cx="229175" cy="229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D739D990-EA85-204D-B095-CDC0A4C9E763}"/>
              </a:ext>
            </a:extLst>
          </p:cNvPr>
          <p:cNvSpPr/>
          <p:nvPr/>
        </p:nvSpPr>
        <p:spPr>
          <a:xfrm>
            <a:off x="9455956" y="2740500"/>
            <a:ext cx="229175" cy="229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274C2DB3-72A3-CB47-B7CC-B9B95EB988DD}"/>
              </a:ext>
            </a:extLst>
          </p:cNvPr>
          <p:cNvSpPr/>
          <p:nvPr/>
        </p:nvSpPr>
        <p:spPr>
          <a:xfrm>
            <a:off x="9455956" y="5084141"/>
            <a:ext cx="229175" cy="229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a:extLst>
              <a:ext uri="{FF2B5EF4-FFF2-40B4-BE49-F238E27FC236}">
                <a16:creationId xmlns:a16="http://schemas.microsoft.com/office/drawing/2014/main" id="{D730E539-E38B-D643-90C4-01024F9DC5CB}"/>
              </a:ext>
            </a:extLst>
          </p:cNvPr>
          <p:cNvSpPr/>
          <p:nvPr/>
        </p:nvSpPr>
        <p:spPr>
          <a:xfrm>
            <a:off x="3931220" y="4730218"/>
            <a:ext cx="229175" cy="229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a:extLst>
              <a:ext uri="{FF2B5EF4-FFF2-40B4-BE49-F238E27FC236}">
                <a16:creationId xmlns:a16="http://schemas.microsoft.com/office/drawing/2014/main" id="{FFE889D2-6392-504E-B158-7A6A4911B9F5}"/>
              </a:ext>
            </a:extLst>
          </p:cNvPr>
          <p:cNvSpPr/>
          <p:nvPr/>
        </p:nvSpPr>
        <p:spPr>
          <a:xfrm>
            <a:off x="4162935" y="4481011"/>
            <a:ext cx="229175" cy="229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a:extLst>
              <a:ext uri="{FF2B5EF4-FFF2-40B4-BE49-F238E27FC236}">
                <a16:creationId xmlns:a16="http://schemas.microsoft.com/office/drawing/2014/main" id="{6A2A456A-7112-9A40-8173-04023E49836B}"/>
              </a:ext>
            </a:extLst>
          </p:cNvPr>
          <p:cNvSpPr/>
          <p:nvPr/>
        </p:nvSpPr>
        <p:spPr>
          <a:xfrm>
            <a:off x="3933760" y="4460979"/>
            <a:ext cx="229175" cy="229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a:extLst>
              <a:ext uri="{FF2B5EF4-FFF2-40B4-BE49-F238E27FC236}">
                <a16:creationId xmlns:a16="http://schemas.microsoft.com/office/drawing/2014/main" id="{D81D0B04-626B-0443-BCE6-199F1E673845}"/>
              </a:ext>
            </a:extLst>
          </p:cNvPr>
          <p:cNvSpPr/>
          <p:nvPr/>
        </p:nvSpPr>
        <p:spPr>
          <a:xfrm>
            <a:off x="3937832" y="2251754"/>
            <a:ext cx="229175" cy="229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7199C58A-07E8-0646-953B-DCF00D5BB508}"/>
              </a:ext>
            </a:extLst>
          </p:cNvPr>
          <p:cNvSpPr/>
          <p:nvPr/>
        </p:nvSpPr>
        <p:spPr>
          <a:xfrm>
            <a:off x="241300" y="2654300"/>
            <a:ext cx="2057400" cy="25527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806B8AE-D915-1E4F-8E7F-06EF399718FD}"/>
              </a:ext>
            </a:extLst>
          </p:cNvPr>
          <p:cNvSpPr txBox="1"/>
          <p:nvPr/>
        </p:nvSpPr>
        <p:spPr>
          <a:xfrm>
            <a:off x="1128985" y="1006774"/>
            <a:ext cx="10274300" cy="461665"/>
          </a:xfrm>
          <a:prstGeom prst="rect">
            <a:avLst/>
          </a:prstGeom>
          <a:noFill/>
        </p:spPr>
        <p:txBody>
          <a:bodyPr wrap="square" rtlCol="0">
            <a:spAutoFit/>
          </a:bodyPr>
          <a:lstStyle/>
          <a:p>
            <a:pPr algn="ctr"/>
            <a:r>
              <a:rPr lang="ja-JP" altLang="en-US" sz="2400" u="sng">
                <a:solidFill>
                  <a:srgbClr val="FF0000"/>
                </a:solidFill>
                <a:latin typeface="Yu Gothic UI" panose="020B0500000000000000" pitchFamily="50" charset="-128"/>
                <a:ea typeface="Yu Gothic UI" panose="020B0500000000000000" pitchFamily="50" charset="-128"/>
              </a:rPr>
              <a:t>丸シールを</a:t>
            </a:r>
            <a:r>
              <a:rPr lang="ja-JP" altLang="en-US" sz="2400" u="sng" dirty="0">
                <a:solidFill>
                  <a:srgbClr val="FF0000"/>
                </a:solidFill>
                <a:latin typeface="Yu Gothic UI" panose="020B0500000000000000" pitchFamily="50" charset="-128"/>
                <a:ea typeface="Yu Gothic UI" panose="020B0500000000000000" pitchFamily="50" charset="-128"/>
              </a:rPr>
              <a:t>良かったと思うアイデアに貼り付けてください</a:t>
            </a:r>
            <a:endParaRPr lang="en-US" altLang="ja-JP" sz="2400" u="sng" dirty="0">
              <a:solidFill>
                <a:srgbClr val="FF0000"/>
              </a:solidFill>
              <a:latin typeface="Yu Gothic UI" panose="020B0500000000000000" pitchFamily="50" charset="-128"/>
              <a:ea typeface="Yu Gothic UI" panose="020B0500000000000000" pitchFamily="50" charset="-128"/>
            </a:endParaRPr>
          </a:p>
        </p:txBody>
      </p:sp>
      <p:sp>
        <p:nvSpPr>
          <p:cNvPr id="34" name="テキスト ボックス 33">
            <a:extLst>
              <a:ext uri="{FF2B5EF4-FFF2-40B4-BE49-F238E27FC236}">
                <a16:creationId xmlns:a16="http://schemas.microsoft.com/office/drawing/2014/main" id="{9CB58836-6251-E647-AC3B-774F3C640C3A}"/>
              </a:ext>
            </a:extLst>
          </p:cNvPr>
          <p:cNvSpPr txBox="1"/>
          <p:nvPr/>
        </p:nvSpPr>
        <p:spPr>
          <a:xfrm>
            <a:off x="88900" y="5279866"/>
            <a:ext cx="2362200" cy="830997"/>
          </a:xfrm>
          <a:prstGeom prst="rect">
            <a:avLst/>
          </a:prstGeom>
          <a:noFill/>
        </p:spPr>
        <p:txBody>
          <a:bodyPr wrap="square" rtlCol="0">
            <a:spAutoFit/>
          </a:bodyPr>
          <a:lstStyle/>
          <a:p>
            <a:r>
              <a:rPr lang="ja-JP" altLang="en-US" sz="1600">
                <a:latin typeface="Yu Gothic UI" panose="020B0500000000000000" pitchFamily="50" charset="-128"/>
                <a:ea typeface="Yu Gothic UI" panose="020B0500000000000000" pitchFamily="50" charset="-128"/>
              </a:rPr>
              <a:t>１つずつアイデアに貼っても、</a:t>
            </a:r>
            <a:endParaRPr lang="en-US" altLang="ja-JP" sz="1600" dirty="0">
              <a:latin typeface="Yu Gothic UI" panose="020B0500000000000000" pitchFamily="50" charset="-128"/>
              <a:ea typeface="Yu Gothic UI" panose="020B0500000000000000" pitchFamily="50" charset="-128"/>
            </a:endParaRPr>
          </a:p>
          <a:p>
            <a:r>
              <a:rPr lang="ja-JP" altLang="en-US" sz="1600">
                <a:latin typeface="Yu Gothic UI" panose="020B0500000000000000" pitchFamily="50" charset="-128"/>
                <a:ea typeface="Yu Gothic UI" panose="020B0500000000000000" pitchFamily="50" charset="-128"/>
              </a:rPr>
              <a:t>３つ全部を１つのアイデアに貼っても</a:t>
            </a:r>
            <a:r>
              <a:rPr lang="en-US" altLang="ja-JP" sz="1600" dirty="0">
                <a:latin typeface="Yu Gothic UI" panose="020B0500000000000000" pitchFamily="50" charset="-128"/>
                <a:ea typeface="Yu Gothic UI" panose="020B0500000000000000" pitchFamily="50" charset="-128"/>
              </a:rPr>
              <a:t>OK</a:t>
            </a:r>
          </a:p>
        </p:txBody>
      </p:sp>
      <p:sp>
        <p:nvSpPr>
          <p:cNvPr id="8" name="右矢印 7">
            <a:extLst>
              <a:ext uri="{FF2B5EF4-FFF2-40B4-BE49-F238E27FC236}">
                <a16:creationId xmlns:a16="http://schemas.microsoft.com/office/drawing/2014/main" id="{903D488E-841A-124C-8EF4-89783B192178}"/>
              </a:ext>
            </a:extLst>
          </p:cNvPr>
          <p:cNvSpPr/>
          <p:nvPr/>
        </p:nvSpPr>
        <p:spPr>
          <a:xfrm>
            <a:off x="2298700" y="3501163"/>
            <a:ext cx="638810" cy="100145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1AB4184E-BFCA-404A-9427-639C2922F70F}"/>
              </a:ext>
            </a:extLst>
          </p:cNvPr>
          <p:cNvSpPr/>
          <p:nvPr/>
        </p:nvSpPr>
        <p:spPr>
          <a:xfrm>
            <a:off x="578406" y="3742624"/>
            <a:ext cx="584775" cy="58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05BA17CC-9F70-4147-B978-4B06F4FDD5A0}"/>
              </a:ext>
            </a:extLst>
          </p:cNvPr>
          <p:cNvSpPr/>
          <p:nvPr/>
        </p:nvSpPr>
        <p:spPr>
          <a:xfrm>
            <a:off x="1368918" y="3661453"/>
            <a:ext cx="584775" cy="58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4994A834-7726-BD41-B2BE-E0000C7129C0}"/>
              </a:ext>
            </a:extLst>
          </p:cNvPr>
          <p:cNvSpPr/>
          <p:nvPr/>
        </p:nvSpPr>
        <p:spPr>
          <a:xfrm>
            <a:off x="1025667" y="4319094"/>
            <a:ext cx="584775" cy="58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68048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7" name="図 6" descr="草, 屋外, フィールド, 立つ が含まれている画像&#10;&#10;自動的に生成された説明">
            <a:extLst>
              <a:ext uri="{FF2B5EF4-FFF2-40B4-BE49-F238E27FC236}">
                <a16:creationId xmlns:a16="http://schemas.microsoft.com/office/drawing/2014/main" id="{C44955B1-5887-F645-AFEC-8B63C33EE73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26"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6" name="テキスト ボックス 5">
            <a:extLst>
              <a:ext uri="{FF2B5EF4-FFF2-40B4-BE49-F238E27FC236}">
                <a16:creationId xmlns:a16="http://schemas.microsoft.com/office/drawing/2014/main" id="{E7682555-E621-FE45-A4F0-8BC4E811ADB1}"/>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1" lang="ja-JP" altLang="en-US" sz="4800" b="1" i="0" u="none" strike="noStrike" kern="1200" cap="none" spc="0" normalizeH="0" baseline="0" noProof="0">
                <a:ln>
                  <a:noFill/>
                </a:ln>
                <a:solidFill>
                  <a:prstClr val="black"/>
                </a:solidFill>
                <a:effectLst/>
                <a:uLnTx/>
                <a:uFillTx/>
                <a:latin typeface="Yu Gothic UI" panose="020B0500000000000000" pitchFamily="34" charset="-128"/>
                <a:ea typeface="Yu Gothic UI" panose="020B0500000000000000" pitchFamily="34" charset="-128"/>
                <a:cs typeface="+mn-cs"/>
              </a:rPr>
              <a:t>総評・感想</a:t>
            </a:r>
          </a:p>
        </p:txBody>
      </p:sp>
      <p:sp>
        <p:nvSpPr>
          <p:cNvPr id="27"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フッター プレースホルダー 3">
            <a:extLst>
              <a:ext uri="{FF2B5EF4-FFF2-40B4-BE49-F238E27FC236}">
                <a16:creationId xmlns:a16="http://schemas.microsoft.com/office/drawing/2014/main" id="{03C25060-1019-DF4E-AC3B-80BBAD08B3AC}"/>
              </a:ext>
            </a:extLst>
          </p:cNvPr>
          <p:cNvSpPr>
            <a:spLocks noGrp="1"/>
          </p:cNvSpPr>
          <p:nvPr>
            <p:ph type="ftr" sz="quarter" idx="11"/>
          </p:nvPr>
        </p:nvSpPr>
        <p:spPr>
          <a:xfrm>
            <a:off x="1692321" y="6356350"/>
            <a:ext cx="3523487" cy="365125"/>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温泉</a:t>
            </a:r>
            <a:r>
              <a:rPr kumimoji="0" lang="en"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MaaS</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アイデアソン</a:t>
            </a:r>
            <a:r>
              <a:rPr kumimoji="0" lang="en-US"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_</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ひな形</a:t>
            </a:r>
          </a:p>
        </p:txBody>
      </p:sp>
      <p:sp>
        <p:nvSpPr>
          <p:cNvPr id="5" name="スライド番号プレースホルダー 4">
            <a:extLst>
              <a:ext uri="{FF2B5EF4-FFF2-40B4-BE49-F238E27FC236}">
                <a16:creationId xmlns:a16="http://schemas.microsoft.com/office/drawing/2014/main" id="{F20F29BE-36D1-B04C-846F-782CA6B37B5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609E02A-ED16-4A82-A0A3-A99A8EEC203D}" type="slidenum">
              <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57676859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7" name="図 6" descr="草, 屋外, フィールド, 立つ が含まれている画像&#10;&#10;自動的に生成された説明">
            <a:extLst>
              <a:ext uri="{FF2B5EF4-FFF2-40B4-BE49-F238E27FC236}">
                <a16:creationId xmlns:a16="http://schemas.microsoft.com/office/drawing/2014/main" id="{C44955B1-5887-F645-AFEC-8B63C33EE73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26"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6" name="テキスト ボックス 5">
            <a:extLst>
              <a:ext uri="{FF2B5EF4-FFF2-40B4-BE49-F238E27FC236}">
                <a16:creationId xmlns:a16="http://schemas.microsoft.com/office/drawing/2014/main" id="{E7682555-E621-FE45-A4F0-8BC4E811ADB1}"/>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1" lang="ja-JP" altLang="en-US" sz="4800" b="1" i="0" u="none" strike="noStrike" kern="1200" cap="none" spc="0" normalizeH="0" baseline="0" noProof="0">
                <a:ln>
                  <a:noFill/>
                </a:ln>
                <a:solidFill>
                  <a:prstClr val="black"/>
                </a:solidFill>
                <a:effectLst/>
                <a:uLnTx/>
                <a:uFillTx/>
                <a:latin typeface="Yu Gothic UI" panose="020B0500000000000000" pitchFamily="34" charset="-128"/>
                <a:ea typeface="Yu Gothic UI" panose="020B0500000000000000" pitchFamily="34" charset="-128"/>
                <a:cs typeface="+mn-cs"/>
              </a:rPr>
              <a:t>表彰</a:t>
            </a:r>
          </a:p>
        </p:txBody>
      </p:sp>
      <p:sp>
        <p:nvSpPr>
          <p:cNvPr id="27"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フッター プレースホルダー 3">
            <a:extLst>
              <a:ext uri="{FF2B5EF4-FFF2-40B4-BE49-F238E27FC236}">
                <a16:creationId xmlns:a16="http://schemas.microsoft.com/office/drawing/2014/main" id="{03C25060-1019-DF4E-AC3B-80BBAD08B3AC}"/>
              </a:ext>
            </a:extLst>
          </p:cNvPr>
          <p:cNvSpPr>
            <a:spLocks noGrp="1"/>
          </p:cNvSpPr>
          <p:nvPr>
            <p:ph type="ftr" sz="quarter" idx="11"/>
          </p:nvPr>
        </p:nvSpPr>
        <p:spPr>
          <a:xfrm>
            <a:off x="1692321" y="6356350"/>
            <a:ext cx="3523487" cy="365125"/>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温泉</a:t>
            </a:r>
            <a:r>
              <a:rPr kumimoji="0" lang="en"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MaaS</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アイデアソン</a:t>
            </a:r>
            <a:r>
              <a:rPr kumimoji="0" lang="en-US"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_</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ひな形</a:t>
            </a:r>
          </a:p>
        </p:txBody>
      </p:sp>
      <p:sp>
        <p:nvSpPr>
          <p:cNvPr id="5" name="スライド番号プレースホルダー 4">
            <a:extLst>
              <a:ext uri="{FF2B5EF4-FFF2-40B4-BE49-F238E27FC236}">
                <a16:creationId xmlns:a16="http://schemas.microsoft.com/office/drawing/2014/main" id="{F20F29BE-36D1-B04C-846F-782CA6B37B5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609E02A-ED16-4A82-A0A3-A99A8EEC203D}" type="slidenum">
              <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105292920"/>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03C25060-1019-DF4E-AC3B-80BBAD08B3AC}"/>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F20F29BE-36D1-B04C-846F-782CA6B37B5D}"/>
              </a:ext>
            </a:extLst>
          </p:cNvPr>
          <p:cNvSpPr>
            <a:spLocks noGrp="1"/>
          </p:cNvSpPr>
          <p:nvPr>
            <p:ph type="sldNum" sz="quarter" idx="12"/>
          </p:nvPr>
        </p:nvSpPr>
        <p:spPr/>
        <p:txBody>
          <a:bodyPr/>
          <a:lstStyle/>
          <a:p>
            <a:fld id="{C609E02A-ED16-4A82-A0A3-A99A8EEC203D}"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E7682555-E621-FE45-A4F0-8BC4E811ADB1}"/>
              </a:ext>
            </a:extLst>
          </p:cNvPr>
          <p:cNvSpPr txBox="1"/>
          <p:nvPr/>
        </p:nvSpPr>
        <p:spPr>
          <a:xfrm>
            <a:off x="425100" y="2967335"/>
            <a:ext cx="11341800" cy="923330"/>
          </a:xfrm>
          <a:prstGeom prst="rect">
            <a:avLst/>
          </a:prstGeom>
          <a:noFill/>
        </p:spPr>
        <p:txBody>
          <a:bodyPr wrap="square" rtlCol="0">
            <a:spAutoFit/>
          </a:bodyPr>
          <a:lstStyle/>
          <a:p>
            <a:pPr algn="ctr"/>
            <a:r>
              <a:rPr lang="ja-JP" altLang="en-US" sz="5400" dirty="0">
                <a:latin typeface="Yu Gothic UI" panose="020B0500000000000000" pitchFamily="50" charset="-128"/>
                <a:ea typeface="Yu Gothic UI" panose="020B0500000000000000" pitchFamily="50" charset="-128"/>
              </a:rPr>
              <a:t>作業用シート</a:t>
            </a:r>
            <a:endParaRPr lang="en-US" altLang="ja-JP" sz="54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164460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510E3F-3C7C-964C-A565-65B8162A4E21}"/>
              </a:ext>
            </a:extLst>
          </p:cNvPr>
          <p:cNvSpPr>
            <a:spLocks noGrp="1"/>
          </p:cNvSpPr>
          <p:nvPr>
            <p:ph type="title"/>
          </p:nvPr>
        </p:nvSpPr>
        <p:spPr/>
        <p:txBody>
          <a:bodyPr>
            <a:normAutofit fontScale="90000"/>
          </a:bodyPr>
          <a:lstStyle/>
          <a:p>
            <a:r>
              <a:rPr kumimoji="1" lang="ja-JP" altLang="en-US" dirty="0"/>
              <a:t>グループ検討</a:t>
            </a:r>
          </a:p>
        </p:txBody>
      </p:sp>
      <p:sp>
        <p:nvSpPr>
          <p:cNvPr id="4" name="フッター プレースホルダー 3">
            <a:extLst>
              <a:ext uri="{FF2B5EF4-FFF2-40B4-BE49-F238E27FC236}">
                <a16:creationId xmlns:a16="http://schemas.microsoft.com/office/drawing/2014/main" id="{4B771344-9AA3-AA47-8FF2-91175C9C3F5E}"/>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0DDF69B8-F88E-C94F-9E14-0796B67CBA3E}"/>
              </a:ext>
            </a:extLst>
          </p:cNvPr>
          <p:cNvSpPr>
            <a:spLocks noGrp="1"/>
          </p:cNvSpPr>
          <p:nvPr>
            <p:ph type="sldNum" sz="quarter" idx="12"/>
          </p:nvPr>
        </p:nvSpPr>
        <p:spPr/>
        <p:txBody>
          <a:bodyPr/>
          <a:lstStyle/>
          <a:p>
            <a:fld id="{C609E02A-ED16-4A82-A0A3-A99A8EEC203D}" type="slidenum">
              <a:rPr kumimoji="1" lang="ja-JP" altLang="en-US" smtClean="0"/>
              <a:t>36</a:t>
            </a:fld>
            <a:endParaRPr kumimoji="1" lang="ja-JP" altLang="en-US"/>
          </a:p>
        </p:txBody>
      </p:sp>
      <p:graphicFrame>
        <p:nvGraphicFramePr>
          <p:cNvPr id="38" name="表 4">
            <a:extLst>
              <a:ext uri="{FF2B5EF4-FFF2-40B4-BE49-F238E27FC236}">
                <a16:creationId xmlns:a16="http://schemas.microsoft.com/office/drawing/2014/main" id="{51B492F9-43F1-E447-8D4D-C602FACCC14E}"/>
              </a:ext>
            </a:extLst>
          </p:cNvPr>
          <p:cNvGraphicFramePr>
            <a:graphicFrameLocks noGrp="1"/>
          </p:cNvGraphicFramePr>
          <p:nvPr>
            <p:extLst>
              <p:ext uri="{D42A27DB-BD31-4B8C-83A1-F6EECF244321}">
                <p14:modId xmlns:p14="http://schemas.microsoft.com/office/powerpoint/2010/main" val="3501106283"/>
              </p:ext>
            </p:extLst>
          </p:nvPr>
        </p:nvGraphicFramePr>
        <p:xfrm>
          <a:off x="425100" y="646772"/>
          <a:ext cx="11341800" cy="5819117"/>
        </p:xfrm>
        <a:graphic>
          <a:graphicData uri="http://schemas.openxmlformats.org/drawingml/2006/table">
            <a:tbl>
              <a:tblPr firstRow="1" bandRow="1">
                <a:tableStyleId>{F5AB1C69-6EDB-4FF4-983F-18BD219EF322}</a:tableStyleId>
              </a:tblPr>
              <a:tblGrid>
                <a:gridCol w="453672">
                  <a:extLst>
                    <a:ext uri="{9D8B030D-6E8A-4147-A177-3AD203B41FA5}">
                      <a16:colId xmlns:a16="http://schemas.microsoft.com/office/drawing/2014/main" val="771764693"/>
                    </a:ext>
                  </a:extLst>
                </a:gridCol>
                <a:gridCol w="453672">
                  <a:extLst>
                    <a:ext uri="{9D8B030D-6E8A-4147-A177-3AD203B41FA5}">
                      <a16:colId xmlns:a16="http://schemas.microsoft.com/office/drawing/2014/main" val="1398395384"/>
                    </a:ext>
                  </a:extLst>
                </a:gridCol>
                <a:gridCol w="453672">
                  <a:extLst>
                    <a:ext uri="{9D8B030D-6E8A-4147-A177-3AD203B41FA5}">
                      <a16:colId xmlns:a16="http://schemas.microsoft.com/office/drawing/2014/main" val="1672688303"/>
                    </a:ext>
                  </a:extLst>
                </a:gridCol>
                <a:gridCol w="453672">
                  <a:extLst>
                    <a:ext uri="{9D8B030D-6E8A-4147-A177-3AD203B41FA5}">
                      <a16:colId xmlns:a16="http://schemas.microsoft.com/office/drawing/2014/main" val="2971603830"/>
                    </a:ext>
                  </a:extLst>
                </a:gridCol>
                <a:gridCol w="453672">
                  <a:extLst>
                    <a:ext uri="{9D8B030D-6E8A-4147-A177-3AD203B41FA5}">
                      <a16:colId xmlns:a16="http://schemas.microsoft.com/office/drawing/2014/main" val="2094897956"/>
                    </a:ext>
                  </a:extLst>
                </a:gridCol>
                <a:gridCol w="453672">
                  <a:extLst>
                    <a:ext uri="{9D8B030D-6E8A-4147-A177-3AD203B41FA5}">
                      <a16:colId xmlns:a16="http://schemas.microsoft.com/office/drawing/2014/main" val="70902170"/>
                    </a:ext>
                  </a:extLst>
                </a:gridCol>
                <a:gridCol w="453672">
                  <a:extLst>
                    <a:ext uri="{9D8B030D-6E8A-4147-A177-3AD203B41FA5}">
                      <a16:colId xmlns:a16="http://schemas.microsoft.com/office/drawing/2014/main" val="1196783751"/>
                    </a:ext>
                  </a:extLst>
                </a:gridCol>
                <a:gridCol w="453672">
                  <a:extLst>
                    <a:ext uri="{9D8B030D-6E8A-4147-A177-3AD203B41FA5}">
                      <a16:colId xmlns:a16="http://schemas.microsoft.com/office/drawing/2014/main" val="2380344260"/>
                    </a:ext>
                  </a:extLst>
                </a:gridCol>
                <a:gridCol w="453672">
                  <a:extLst>
                    <a:ext uri="{9D8B030D-6E8A-4147-A177-3AD203B41FA5}">
                      <a16:colId xmlns:a16="http://schemas.microsoft.com/office/drawing/2014/main" val="463915577"/>
                    </a:ext>
                  </a:extLst>
                </a:gridCol>
                <a:gridCol w="453672">
                  <a:extLst>
                    <a:ext uri="{9D8B030D-6E8A-4147-A177-3AD203B41FA5}">
                      <a16:colId xmlns:a16="http://schemas.microsoft.com/office/drawing/2014/main" val="3834915124"/>
                    </a:ext>
                  </a:extLst>
                </a:gridCol>
                <a:gridCol w="453672">
                  <a:extLst>
                    <a:ext uri="{9D8B030D-6E8A-4147-A177-3AD203B41FA5}">
                      <a16:colId xmlns:a16="http://schemas.microsoft.com/office/drawing/2014/main" val="3106050363"/>
                    </a:ext>
                  </a:extLst>
                </a:gridCol>
                <a:gridCol w="453672">
                  <a:extLst>
                    <a:ext uri="{9D8B030D-6E8A-4147-A177-3AD203B41FA5}">
                      <a16:colId xmlns:a16="http://schemas.microsoft.com/office/drawing/2014/main" val="3371019158"/>
                    </a:ext>
                  </a:extLst>
                </a:gridCol>
                <a:gridCol w="453672">
                  <a:extLst>
                    <a:ext uri="{9D8B030D-6E8A-4147-A177-3AD203B41FA5}">
                      <a16:colId xmlns:a16="http://schemas.microsoft.com/office/drawing/2014/main" val="2874124761"/>
                    </a:ext>
                  </a:extLst>
                </a:gridCol>
                <a:gridCol w="453672">
                  <a:extLst>
                    <a:ext uri="{9D8B030D-6E8A-4147-A177-3AD203B41FA5}">
                      <a16:colId xmlns:a16="http://schemas.microsoft.com/office/drawing/2014/main" val="3661903308"/>
                    </a:ext>
                  </a:extLst>
                </a:gridCol>
                <a:gridCol w="453672">
                  <a:extLst>
                    <a:ext uri="{9D8B030D-6E8A-4147-A177-3AD203B41FA5}">
                      <a16:colId xmlns:a16="http://schemas.microsoft.com/office/drawing/2014/main" val="3502494219"/>
                    </a:ext>
                  </a:extLst>
                </a:gridCol>
                <a:gridCol w="453672">
                  <a:extLst>
                    <a:ext uri="{9D8B030D-6E8A-4147-A177-3AD203B41FA5}">
                      <a16:colId xmlns:a16="http://schemas.microsoft.com/office/drawing/2014/main" val="537895317"/>
                    </a:ext>
                  </a:extLst>
                </a:gridCol>
                <a:gridCol w="453672">
                  <a:extLst>
                    <a:ext uri="{9D8B030D-6E8A-4147-A177-3AD203B41FA5}">
                      <a16:colId xmlns:a16="http://schemas.microsoft.com/office/drawing/2014/main" val="4256194940"/>
                    </a:ext>
                  </a:extLst>
                </a:gridCol>
                <a:gridCol w="453672">
                  <a:extLst>
                    <a:ext uri="{9D8B030D-6E8A-4147-A177-3AD203B41FA5}">
                      <a16:colId xmlns:a16="http://schemas.microsoft.com/office/drawing/2014/main" val="4101887400"/>
                    </a:ext>
                  </a:extLst>
                </a:gridCol>
                <a:gridCol w="453672">
                  <a:extLst>
                    <a:ext uri="{9D8B030D-6E8A-4147-A177-3AD203B41FA5}">
                      <a16:colId xmlns:a16="http://schemas.microsoft.com/office/drawing/2014/main" val="934303595"/>
                    </a:ext>
                  </a:extLst>
                </a:gridCol>
                <a:gridCol w="453672">
                  <a:extLst>
                    <a:ext uri="{9D8B030D-6E8A-4147-A177-3AD203B41FA5}">
                      <a16:colId xmlns:a16="http://schemas.microsoft.com/office/drawing/2014/main" val="48279524"/>
                    </a:ext>
                  </a:extLst>
                </a:gridCol>
                <a:gridCol w="453672">
                  <a:extLst>
                    <a:ext uri="{9D8B030D-6E8A-4147-A177-3AD203B41FA5}">
                      <a16:colId xmlns:a16="http://schemas.microsoft.com/office/drawing/2014/main" val="3837510257"/>
                    </a:ext>
                  </a:extLst>
                </a:gridCol>
                <a:gridCol w="453672">
                  <a:extLst>
                    <a:ext uri="{9D8B030D-6E8A-4147-A177-3AD203B41FA5}">
                      <a16:colId xmlns:a16="http://schemas.microsoft.com/office/drawing/2014/main" val="28430713"/>
                    </a:ext>
                  </a:extLst>
                </a:gridCol>
                <a:gridCol w="453672">
                  <a:extLst>
                    <a:ext uri="{9D8B030D-6E8A-4147-A177-3AD203B41FA5}">
                      <a16:colId xmlns:a16="http://schemas.microsoft.com/office/drawing/2014/main" val="1366244744"/>
                    </a:ext>
                  </a:extLst>
                </a:gridCol>
                <a:gridCol w="453672">
                  <a:extLst>
                    <a:ext uri="{9D8B030D-6E8A-4147-A177-3AD203B41FA5}">
                      <a16:colId xmlns:a16="http://schemas.microsoft.com/office/drawing/2014/main" val="770677258"/>
                    </a:ext>
                  </a:extLst>
                </a:gridCol>
                <a:gridCol w="453672">
                  <a:extLst>
                    <a:ext uri="{9D8B030D-6E8A-4147-A177-3AD203B41FA5}">
                      <a16:colId xmlns:a16="http://schemas.microsoft.com/office/drawing/2014/main" val="2865089204"/>
                    </a:ext>
                  </a:extLst>
                </a:gridCol>
              </a:tblGrid>
              <a:tr h="390149">
                <a:tc>
                  <a:txBody>
                    <a:bodyPr/>
                    <a:lstStyle/>
                    <a:p>
                      <a:r>
                        <a:rPr kumimoji="1" lang="ja-JP" altLang="en-US" sz="1000" dirty="0">
                          <a:latin typeface="Yu Gothic UI" panose="020B0500000000000000" pitchFamily="50" charset="-128"/>
                          <a:ea typeface="Yu Gothic UI" panose="020B0500000000000000" pitchFamily="50" charset="-128"/>
                        </a:rPr>
                        <a:t>時刻</a:t>
                      </a: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13</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14</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15</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16</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17</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18</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19</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20</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21</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22</a:t>
                      </a:r>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1000" dirty="0">
                          <a:latin typeface="Yu Gothic UI" panose="020B0500000000000000" pitchFamily="50" charset="-128"/>
                          <a:ea typeface="Yu Gothic UI" panose="020B0500000000000000" pitchFamily="50" charset="-128"/>
                        </a:rPr>
                        <a:t>23</a:t>
                      </a:r>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1809656">
                <a:tc>
                  <a:txBody>
                    <a:bodyPr/>
                    <a:lstStyle/>
                    <a:p>
                      <a:pPr algn="ctr"/>
                      <a:r>
                        <a:rPr kumimoji="1" lang="ja-JP" altLang="en-US" sz="1000" dirty="0">
                          <a:latin typeface="Yu Gothic UI" panose="020B0500000000000000" pitchFamily="50" charset="-128"/>
                          <a:ea typeface="Yu Gothic UI" panose="020B0500000000000000" pitchFamily="50" charset="-128"/>
                        </a:rPr>
                        <a:t>行動・場所</a:t>
                      </a:r>
                    </a:p>
                  </a:txBody>
                  <a:tcPr vert="eaVert"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18096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a:latin typeface="Yu Gothic UI" panose="020B0500000000000000" pitchFamily="50" charset="-128"/>
                          <a:ea typeface="Yu Gothic UI" panose="020B0500000000000000" pitchFamily="50" charset="-128"/>
                        </a:rPr>
                        <a:t>困りごと</a:t>
                      </a: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604663306"/>
                  </a:ext>
                </a:extLst>
              </a:tr>
              <a:tr h="1809656">
                <a:tc>
                  <a:txBody>
                    <a:bodyPr/>
                    <a:lstStyle/>
                    <a:p>
                      <a:pPr algn="ctr"/>
                      <a:r>
                        <a:rPr kumimoji="1" lang="ja-JP" altLang="en-US" sz="1000">
                          <a:latin typeface="Yu Gothic UI" panose="020B0500000000000000" pitchFamily="50" charset="-128"/>
                          <a:ea typeface="Yu Gothic UI" panose="020B0500000000000000" pitchFamily="50" charset="-128"/>
                        </a:rPr>
                        <a:t>解決案</a:t>
                      </a:r>
                      <a:endParaRPr kumimoji="1" lang="ja-JP" altLang="en-US" sz="1000" dirty="0">
                        <a:latin typeface="Yu Gothic UI" panose="020B0500000000000000" pitchFamily="50" charset="-128"/>
                        <a:ea typeface="Yu Gothic UI" panose="020B0500000000000000" pitchFamily="50" charset="-128"/>
                      </a:endParaRPr>
                    </a:p>
                  </a:txBody>
                  <a:tcPr vert="eaVert"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1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Tree>
    <p:extLst>
      <p:ext uri="{BB962C8B-B14F-4D97-AF65-F5344CB8AC3E}">
        <p14:creationId xmlns:p14="http://schemas.microsoft.com/office/powerpoint/2010/main" val="1048581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56AF0-EF90-394D-B913-4BEDE39E228C}"/>
              </a:ext>
            </a:extLst>
          </p:cNvPr>
          <p:cNvSpPr>
            <a:spLocks noGrp="1"/>
          </p:cNvSpPr>
          <p:nvPr>
            <p:ph type="title"/>
          </p:nvPr>
        </p:nvSpPr>
        <p:spPr/>
        <p:txBody>
          <a:bodyPr>
            <a:normAutofit fontScale="90000"/>
          </a:bodyPr>
          <a:lstStyle/>
          <a:p>
            <a:r>
              <a:rPr kumimoji="1" lang="ja-JP" altLang="en-US" dirty="0"/>
              <a:t>グループ</a:t>
            </a:r>
            <a:r>
              <a:rPr lang="ja-JP" altLang="en-US" dirty="0"/>
              <a:t>検討</a:t>
            </a:r>
            <a:r>
              <a:rPr lang="en-US" altLang="ja-JP" dirty="0"/>
              <a:t> – </a:t>
            </a:r>
            <a:r>
              <a:rPr lang="ja-JP" altLang="en-US" dirty="0"/>
              <a:t>発表用</a:t>
            </a:r>
            <a:endParaRPr kumimoji="1" lang="ja-JP" altLang="en-US" dirty="0"/>
          </a:p>
        </p:txBody>
      </p:sp>
      <p:sp>
        <p:nvSpPr>
          <p:cNvPr id="4" name="フッター プレースホルダー 3">
            <a:extLst>
              <a:ext uri="{FF2B5EF4-FFF2-40B4-BE49-F238E27FC236}">
                <a16:creationId xmlns:a16="http://schemas.microsoft.com/office/drawing/2014/main" id="{BE62FC9B-B7FF-3740-9868-100EE0D0B601}"/>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988D6D50-1C1E-2E43-846A-B8A794FF51F6}"/>
              </a:ext>
            </a:extLst>
          </p:cNvPr>
          <p:cNvSpPr>
            <a:spLocks noGrp="1"/>
          </p:cNvSpPr>
          <p:nvPr>
            <p:ph type="sldNum" sz="quarter" idx="12"/>
          </p:nvPr>
        </p:nvSpPr>
        <p:spPr/>
        <p:txBody>
          <a:bodyPr/>
          <a:lstStyle/>
          <a:p>
            <a:fld id="{C609E02A-ED16-4A82-A0A3-A99A8EEC203D}" type="slidenum">
              <a:rPr kumimoji="1" lang="ja-JP" altLang="en-US" smtClean="0"/>
              <a:t>37</a:t>
            </a:fld>
            <a:endParaRPr kumimoji="1" lang="ja-JP" altLang="en-US"/>
          </a:p>
        </p:txBody>
      </p:sp>
      <p:graphicFrame>
        <p:nvGraphicFramePr>
          <p:cNvPr id="7" name="表 4">
            <a:extLst>
              <a:ext uri="{FF2B5EF4-FFF2-40B4-BE49-F238E27FC236}">
                <a16:creationId xmlns:a16="http://schemas.microsoft.com/office/drawing/2014/main" id="{DB3B9C3E-72F0-0149-AB02-79BA82C5CA2B}"/>
              </a:ext>
            </a:extLst>
          </p:cNvPr>
          <p:cNvGraphicFramePr>
            <a:graphicFrameLocks noGrp="1"/>
          </p:cNvGraphicFramePr>
          <p:nvPr>
            <p:extLst>
              <p:ext uri="{D42A27DB-BD31-4B8C-83A1-F6EECF244321}">
                <p14:modId xmlns:p14="http://schemas.microsoft.com/office/powerpoint/2010/main" val="2083851166"/>
              </p:ext>
            </p:extLst>
          </p:nvPr>
        </p:nvGraphicFramePr>
        <p:xfrm>
          <a:off x="425100" y="574674"/>
          <a:ext cx="11341800" cy="5891214"/>
        </p:xfrm>
        <a:graphic>
          <a:graphicData uri="http://schemas.openxmlformats.org/drawingml/2006/table">
            <a:tbl>
              <a:tblPr firstRow="1" bandRow="1">
                <a:tableStyleId>{F5AB1C69-6EDB-4FF4-983F-18BD219EF322}</a:tableStyleId>
              </a:tblPr>
              <a:tblGrid>
                <a:gridCol w="2835450">
                  <a:extLst>
                    <a:ext uri="{9D8B030D-6E8A-4147-A177-3AD203B41FA5}">
                      <a16:colId xmlns:a16="http://schemas.microsoft.com/office/drawing/2014/main" val="771764693"/>
                    </a:ext>
                  </a:extLst>
                </a:gridCol>
                <a:gridCol w="2835450">
                  <a:extLst>
                    <a:ext uri="{9D8B030D-6E8A-4147-A177-3AD203B41FA5}">
                      <a16:colId xmlns:a16="http://schemas.microsoft.com/office/drawing/2014/main" val="1398395384"/>
                    </a:ext>
                  </a:extLst>
                </a:gridCol>
                <a:gridCol w="2835450">
                  <a:extLst>
                    <a:ext uri="{9D8B030D-6E8A-4147-A177-3AD203B41FA5}">
                      <a16:colId xmlns:a16="http://schemas.microsoft.com/office/drawing/2014/main" val="1672688303"/>
                    </a:ext>
                  </a:extLst>
                </a:gridCol>
                <a:gridCol w="2835450">
                  <a:extLst>
                    <a:ext uri="{9D8B030D-6E8A-4147-A177-3AD203B41FA5}">
                      <a16:colId xmlns:a16="http://schemas.microsoft.com/office/drawing/2014/main" val="2866852060"/>
                    </a:ext>
                  </a:extLst>
                </a:gridCol>
              </a:tblGrid>
              <a:tr h="729036">
                <a:tc>
                  <a:txBody>
                    <a:bodyPr/>
                    <a:lstStyle/>
                    <a:p>
                      <a:pPr algn="ctr"/>
                      <a:r>
                        <a:rPr kumimoji="1" lang="ja-JP" altLang="en-US" sz="2000">
                          <a:latin typeface="Yu Gothic UI" panose="020B0500000000000000" pitchFamily="50" charset="-128"/>
                          <a:ea typeface="Yu Gothic UI" panose="020B0500000000000000" pitchFamily="50" charset="-128"/>
                        </a:rPr>
                        <a:t>なぜ（</a:t>
                      </a:r>
                      <a:r>
                        <a:rPr kumimoji="1" lang="en-US" altLang="ja-JP" sz="2000" dirty="0">
                          <a:latin typeface="Yu Gothic UI" panose="020B0500000000000000" pitchFamily="50" charset="-128"/>
                          <a:ea typeface="Yu Gothic UI" panose="020B0500000000000000" pitchFamily="50" charset="-128"/>
                        </a:rPr>
                        <a:t>WHY</a:t>
                      </a:r>
                      <a:r>
                        <a:rPr kumimoji="1" lang="ja-JP" altLang="en-US" sz="2000">
                          <a:latin typeface="Yu Gothic UI" panose="020B0500000000000000" pitchFamily="50" charset="-128"/>
                          <a:ea typeface="Yu Gothic UI" panose="020B0500000000000000" pitchFamily="50" charset="-128"/>
                        </a:rPr>
                        <a:t>）</a:t>
                      </a:r>
                      <a:endParaRPr kumimoji="1" lang="en-US" altLang="ja-JP" sz="2000" dirty="0">
                        <a:latin typeface="Yu Gothic UI" panose="020B0500000000000000" pitchFamily="50" charset="-128"/>
                        <a:ea typeface="Yu Gothic UI" panose="020B0500000000000000" pitchFamily="50" charset="-128"/>
                      </a:endParaRPr>
                    </a:p>
                  </a:txBody>
                  <a:tcPr anchor="ctr"/>
                </a:tc>
                <a:tc>
                  <a:txBody>
                    <a:bodyPr/>
                    <a:lstStyle/>
                    <a:p>
                      <a:pPr algn="ctr"/>
                      <a:r>
                        <a:rPr kumimoji="1" lang="ja-JP" altLang="en-US" sz="2000" dirty="0">
                          <a:latin typeface="Yu Gothic UI" panose="020B0500000000000000" pitchFamily="50" charset="-128"/>
                          <a:ea typeface="Yu Gothic UI" panose="020B0500000000000000" pitchFamily="50" charset="-128"/>
                        </a:rPr>
                        <a:t>なに（</a:t>
                      </a:r>
                      <a:r>
                        <a:rPr kumimoji="1" lang="en-US" altLang="ja-JP" sz="2000" dirty="0">
                          <a:latin typeface="Yu Gothic UI" panose="020B0500000000000000" pitchFamily="50" charset="-128"/>
                          <a:ea typeface="Yu Gothic UI" panose="020B0500000000000000" pitchFamily="50" charset="-128"/>
                        </a:rPr>
                        <a:t>WHAT</a:t>
                      </a:r>
                      <a:r>
                        <a:rPr kumimoji="1" lang="ja-JP" altLang="en-US" sz="2000" dirty="0">
                          <a:latin typeface="Yu Gothic UI" panose="020B0500000000000000" pitchFamily="50" charset="-128"/>
                          <a:ea typeface="Yu Gothic UI" panose="020B0500000000000000" pitchFamily="50" charset="-128"/>
                        </a:rPr>
                        <a:t>）</a:t>
                      </a:r>
                    </a:p>
                  </a:txBody>
                  <a:tcPr anchor="ctr"/>
                </a:tc>
                <a:tc>
                  <a:txBody>
                    <a:bodyPr/>
                    <a:lstStyle/>
                    <a:p>
                      <a:pPr algn="ctr"/>
                      <a:r>
                        <a:rPr kumimoji="1" lang="ja-JP" altLang="en-US" sz="2000" dirty="0">
                          <a:latin typeface="Yu Gothic UI" panose="020B0500000000000000" pitchFamily="50" charset="-128"/>
                          <a:ea typeface="Yu Gothic UI" panose="020B0500000000000000" pitchFamily="50" charset="-128"/>
                        </a:rPr>
                        <a:t>だれが（</a:t>
                      </a:r>
                      <a:r>
                        <a:rPr kumimoji="1" lang="en-US" altLang="ja-JP" sz="2000" dirty="0">
                          <a:latin typeface="Yu Gothic UI" panose="020B0500000000000000" pitchFamily="50" charset="-128"/>
                          <a:ea typeface="Yu Gothic UI" panose="020B0500000000000000" pitchFamily="50" charset="-128"/>
                        </a:rPr>
                        <a:t>WHO</a:t>
                      </a:r>
                      <a:r>
                        <a:rPr kumimoji="1" lang="ja-JP" altLang="en-US" sz="2000" dirty="0">
                          <a:latin typeface="Yu Gothic UI" panose="020B0500000000000000" pitchFamily="50" charset="-128"/>
                          <a:ea typeface="Yu Gothic UI" panose="020B0500000000000000" pitchFamily="50" charset="-128"/>
                        </a:rPr>
                        <a:t>）</a:t>
                      </a:r>
                      <a:endParaRPr kumimoji="1" lang="en-US" altLang="ja-JP" sz="2000" dirty="0">
                        <a:latin typeface="Yu Gothic UI" panose="020B0500000000000000" pitchFamily="50" charset="-128"/>
                        <a:ea typeface="Yu Gothic UI" panose="020B0500000000000000" pitchFamily="50" charset="-128"/>
                      </a:endParaRPr>
                    </a:p>
                    <a:p>
                      <a:pPr algn="ctr"/>
                      <a:r>
                        <a:rPr kumimoji="1" lang="ja-JP" altLang="en-US" sz="2000" dirty="0">
                          <a:latin typeface="Yu Gothic UI" panose="020B0500000000000000" pitchFamily="50" charset="-128"/>
                          <a:ea typeface="Yu Gothic UI" panose="020B0500000000000000" pitchFamily="50" charset="-128"/>
                        </a:rPr>
                        <a:t>サービスの提供者</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a:latin typeface="Yu Gothic UI" panose="020B0500000000000000" pitchFamily="50" charset="-128"/>
                          <a:ea typeface="Yu Gothic UI" panose="020B0500000000000000" pitchFamily="50" charset="-128"/>
                        </a:rPr>
                        <a:t>どうやって（</a:t>
                      </a:r>
                      <a:r>
                        <a:rPr kumimoji="1" lang="en-US" altLang="ja-JP" sz="2000" dirty="0">
                          <a:latin typeface="Yu Gothic UI" panose="020B0500000000000000" pitchFamily="50" charset="-128"/>
                          <a:ea typeface="Yu Gothic UI" panose="020B0500000000000000" pitchFamily="50" charset="-128"/>
                        </a:rPr>
                        <a:t>HOW</a:t>
                      </a:r>
                      <a:r>
                        <a:rPr kumimoji="1" lang="ja-JP" altLang="en-US" sz="2000">
                          <a:latin typeface="Yu Gothic UI" panose="020B0500000000000000" pitchFamily="50" charset="-128"/>
                          <a:ea typeface="Yu Gothic UI" panose="020B0500000000000000" pitchFamily="50" charset="-128"/>
                        </a:rPr>
                        <a:t>）</a:t>
                      </a:r>
                      <a:endParaRPr kumimoji="1" lang="en-US" altLang="ja-JP" sz="2000" dirty="0">
                        <a:latin typeface="Yu Gothic UI" panose="020B0500000000000000" pitchFamily="50" charset="-128"/>
                        <a:ea typeface="Yu Gothic UI" panose="020B0500000000000000" pitchFamily="50" charset="-128"/>
                      </a:endParaRPr>
                    </a:p>
                    <a:p>
                      <a:pPr algn="ctr"/>
                      <a:r>
                        <a:rPr kumimoji="1" lang="ja-JP" altLang="en-US" sz="2000">
                          <a:latin typeface="Yu Gothic UI" panose="020B0500000000000000" pitchFamily="50" charset="-128"/>
                          <a:ea typeface="Yu Gothic UI" panose="020B0500000000000000" pitchFamily="50" charset="-128"/>
                        </a:rPr>
                        <a:t>技術</a:t>
                      </a:r>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45867642"/>
                  </a:ext>
                </a:extLst>
              </a:tr>
              <a:tr h="2581089">
                <a:tc>
                  <a:txBody>
                    <a:bodyPr/>
                    <a:lstStyle/>
                    <a:p>
                      <a:pPr algn="ctr"/>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pPr algn="ctr"/>
                      <a:endParaRPr kumimoji="1" lang="ja-JP" altLang="en-US" sz="200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493773558"/>
                  </a:ext>
                </a:extLst>
              </a:tr>
              <a:tr h="2581089">
                <a:tc>
                  <a:txBody>
                    <a:bodyPr/>
                    <a:lstStyle/>
                    <a:p>
                      <a:pPr algn="ctr"/>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4165847582"/>
                  </a:ext>
                </a:extLst>
              </a:tr>
            </a:tbl>
          </a:graphicData>
        </a:graphic>
      </p:graphicFrame>
    </p:spTree>
    <p:extLst>
      <p:ext uri="{BB962C8B-B14F-4D97-AF65-F5344CB8AC3E}">
        <p14:creationId xmlns:p14="http://schemas.microsoft.com/office/powerpoint/2010/main" val="3879956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C40E25-837E-DB47-86E1-914B4649232D}"/>
              </a:ext>
            </a:extLst>
          </p:cNvPr>
          <p:cNvSpPr>
            <a:spLocks noGrp="1"/>
          </p:cNvSpPr>
          <p:nvPr>
            <p:ph type="title"/>
          </p:nvPr>
        </p:nvSpPr>
        <p:spPr/>
        <p:txBody>
          <a:bodyPr>
            <a:normAutofit fontScale="90000"/>
          </a:bodyPr>
          <a:lstStyle/>
          <a:p>
            <a:r>
              <a:rPr kumimoji="1" lang="ja-JP" altLang="en-US"/>
              <a:t>今日の進め方</a:t>
            </a:r>
          </a:p>
        </p:txBody>
      </p:sp>
      <p:sp>
        <p:nvSpPr>
          <p:cNvPr id="4" name="フッター プレースホルダー 3">
            <a:extLst>
              <a:ext uri="{FF2B5EF4-FFF2-40B4-BE49-F238E27FC236}">
                <a16:creationId xmlns:a16="http://schemas.microsoft.com/office/drawing/2014/main" id="{50045AA0-CCAC-F941-97EC-D109E10FC618}"/>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EF176427-31EB-FA4F-A67B-ED6E76AE8F8C}"/>
              </a:ext>
            </a:extLst>
          </p:cNvPr>
          <p:cNvSpPr>
            <a:spLocks noGrp="1"/>
          </p:cNvSpPr>
          <p:nvPr>
            <p:ph type="sldNum" sz="quarter" idx="12"/>
          </p:nvPr>
        </p:nvSpPr>
        <p:spPr/>
        <p:txBody>
          <a:bodyPr/>
          <a:lstStyle/>
          <a:p>
            <a:fld id="{C609E02A-ED16-4A82-A0A3-A99A8EEC203D}" type="slidenum">
              <a:rPr kumimoji="1" lang="ja-JP" altLang="en-US" smtClean="0"/>
              <a:t>4</a:t>
            </a:fld>
            <a:endParaRPr kumimoji="1" lang="ja-JP" altLang="en-US"/>
          </a:p>
        </p:txBody>
      </p:sp>
      <p:graphicFrame>
        <p:nvGraphicFramePr>
          <p:cNvPr id="6" name="表 5">
            <a:extLst>
              <a:ext uri="{FF2B5EF4-FFF2-40B4-BE49-F238E27FC236}">
                <a16:creationId xmlns:a16="http://schemas.microsoft.com/office/drawing/2014/main" id="{6F2D350A-873A-3146-8D09-333C51985662}"/>
              </a:ext>
            </a:extLst>
          </p:cNvPr>
          <p:cNvGraphicFramePr>
            <a:graphicFrameLocks noGrp="1"/>
          </p:cNvGraphicFramePr>
          <p:nvPr>
            <p:extLst>
              <p:ext uri="{D42A27DB-BD31-4B8C-83A1-F6EECF244321}">
                <p14:modId xmlns:p14="http://schemas.microsoft.com/office/powerpoint/2010/main" val="2884245189"/>
              </p:ext>
            </p:extLst>
          </p:nvPr>
        </p:nvGraphicFramePr>
        <p:xfrm>
          <a:off x="454997" y="715989"/>
          <a:ext cx="11282006" cy="5635570"/>
        </p:xfrm>
        <a:graphic>
          <a:graphicData uri="http://schemas.openxmlformats.org/drawingml/2006/table">
            <a:tbl>
              <a:tblPr firstRow="1" bandRow="1">
                <a:tableStyleId>{5C22544A-7EE6-4342-B048-85BDC9FD1C3A}</a:tableStyleId>
              </a:tblPr>
              <a:tblGrid>
                <a:gridCol w="1286545">
                  <a:extLst>
                    <a:ext uri="{9D8B030D-6E8A-4147-A177-3AD203B41FA5}">
                      <a16:colId xmlns:a16="http://schemas.microsoft.com/office/drawing/2014/main" val="1555452099"/>
                    </a:ext>
                  </a:extLst>
                </a:gridCol>
                <a:gridCol w="5756620">
                  <a:extLst>
                    <a:ext uri="{9D8B030D-6E8A-4147-A177-3AD203B41FA5}">
                      <a16:colId xmlns:a16="http://schemas.microsoft.com/office/drawing/2014/main" val="4100299722"/>
                    </a:ext>
                  </a:extLst>
                </a:gridCol>
                <a:gridCol w="1089373">
                  <a:extLst>
                    <a:ext uri="{9D8B030D-6E8A-4147-A177-3AD203B41FA5}">
                      <a16:colId xmlns:a16="http://schemas.microsoft.com/office/drawing/2014/main" val="3575977546"/>
                    </a:ext>
                  </a:extLst>
                </a:gridCol>
                <a:gridCol w="3149468">
                  <a:extLst>
                    <a:ext uri="{9D8B030D-6E8A-4147-A177-3AD203B41FA5}">
                      <a16:colId xmlns:a16="http://schemas.microsoft.com/office/drawing/2014/main" val="4101544443"/>
                    </a:ext>
                  </a:extLst>
                </a:gridCol>
              </a:tblGrid>
              <a:tr h="493453">
                <a:tc>
                  <a:txBody>
                    <a:bodyPr/>
                    <a:lstStyle/>
                    <a:p>
                      <a:r>
                        <a:rPr kumimoji="1" lang="ja-JP" altLang="en-US" sz="2000" dirty="0">
                          <a:latin typeface="Yu Gothic UI" panose="020B0500000000000000" pitchFamily="50" charset="-128"/>
                          <a:ea typeface="Yu Gothic UI" panose="020B0500000000000000" pitchFamily="50" charset="-128"/>
                        </a:rPr>
                        <a:t>時刻</a:t>
                      </a:r>
                    </a:p>
                  </a:txBody>
                  <a:tcPr anchor="ctr"/>
                </a:tc>
                <a:tc>
                  <a:txBody>
                    <a:bodyPr/>
                    <a:lstStyle/>
                    <a:p>
                      <a:r>
                        <a:rPr kumimoji="1" lang="ja-JP" altLang="en-US" sz="2000" dirty="0">
                          <a:latin typeface="Yu Gothic UI" panose="020B0500000000000000" pitchFamily="50" charset="-128"/>
                          <a:ea typeface="Yu Gothic UI" panose="020B0500000000000000" pitchFamily="50" charset="-128"/>
                        </a:rPr>
                        <a:t>内容</a:t>
                      </a:r>
                    </a:p>
                  </a:txBody>
                  <a:tcPr anchor="ctr"/>
                </a:tc>
                <a:tc>
                  <a:txBody>
                    <a:bodyPr/>
                    <a:lstStyle/>
                    <a:p>
                      <a:r>
                        <a:rPr kumimoji="1" lang="ja-JP" altLang="en-US" sz="2000" dirty="0">
                          <a:latin typeface="Yu Gothic UI" panose="020B0500000000000000" pitchFamily="50" charset="-128"/>
                          <a:ea typeface="Yu Gothic UI" panose="020B0500000000000000" pitchFamily="50" charset="-128"/>
                        </a:rPr>
                        <a:t>時間</a:t>
                      </a:r>
                    </a:p>
                  </a:txBody>
                  <a:tcPr anchor="ctr"/>
                </a:tc>
                <a:tc>
                  <a:txBody>
                    <a:bodyPr/>
                    <a:lstStyle/>
                    <a:p>
                      <a:r>
                        <a:rPr kumimoji="1" lang="ja-JP" altLang="en-US" sz="2000">
                          <a:latin typeface="Yu Gothic UI" panose="020B0500000000000000" pitchFamily="50" charset="-128"/>
                          <a:ea typeface="Yu Gothic UI" panose="020B0500000000000000" pitchFamily="50" charset="-128"/>
                        </a:rPr>
                        <a:t>司会・担当</a:t>
                      </a:r>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163348287"/>
                  </a:ext>
                </a:extLst>
              </a:tr>
              <a:tr h="493453">
                <a:tc>
                  <a:txBody>
                    <a:bodyPr/>
                    <a:lstStyle/>
                    <a:p>
                      <a:r>
                        <a:rPr kumimoji="1" lang="en-US" altLang="ja-JP" sz="2000" dirty="0">
                          <a:latin typeface="Yu Gothic UI" panose="020B0500000000000000" pitchFamily="50" charset="-128"/>
                          <a:ea typeface="Yu Gothic UI" panose="020B0500000000000000" pitchFamily="50" charset="-128"/>
                        </a:rPr>
                        <a:t>XX:00-</a:t>
                      </a:r>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r>
                        <a:rPr kumimoji="1" lang="ja-JP" altLang="en-US" sz="2000" dirty="0">
                          <a:latin typeface="Yu Gothic UI" panose="020B0500000000000000" pitchFamily="50" charset="-128"/>
                          <a:ea typeface="Yu Gothic UI" panose="020B0500000000000000" pitchFamily="50" charset="-128"/>
                        </a:rPr>
                        <a:t>事務局あいさつ</a:t>
                      </a: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5</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661390107"/>
                  </a:ext>
                </a:extLst>
              </a:tr>
              <a:tr h="493453">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r>
                        <a:rPr kumimoji="1" lang="en-US" altLang="ja-JP" sz="2000" dirty="0" err="1">
                          <a:latin typeface="Yu Gothic UI" panose="020B0500000000000000" pitchFamily="50" charset="-128"/>
                          <a:ea typeface="Yu Gothic UI" panose="020B0500000000000000" pitchFamily="50" charset="-128"/>
                        </a:rPr>
                        <a:t>MaaS</a:t>
                      </a:r>
                      <a:r>
                        <a:rPr kumimoji="1" lang="ja-JP" altLang="en-US" sz="2000">
                          <a:latin typeface="Yu Gothic UI" panose="020B0500000000000000" pitchFamily="50" charset="-128"/>
                          <a:ea typeface="Yu Gothic UI" panose="020B0500000000000000" pitchFamily="50" charset="-128"/>
                        </a:rPr>
                        <a:t>事前レクチャー</a:t>
                      </a:r>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20</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53812200"/>
                  </a:ext>
                </a:extLst>
              </a:tr>
              <a:tr h="493453">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r>
                        <a:rPr kumimoji="1" lang="ja-JP" altLang="en-US" sz="2000">
                          <a:latin typeface="Yu Gothic UI" panose="020B0500000000000000" pitchFamily="50" charset="-128"/>
                          <a:ea typeface="Yu Gothic UI" panose="020B0500000000000000" pitchFamily="50" charset="-128"/>
                        </a:rPr>
                        <a:t>アイデアソンの</a:t>
                      </a:r>
                      <a:r>
                        <a:rPr kumimoji="1" lang="ja-JP" altLang="en-US" sz="2000" dirty="0">
                          <a:latin typeface="Yu Gothic UI" panose="020B0500000000000000" pitchFamily="50" charset="-128"/>
                          <a:ea typeface="Yu Gothic UI" panose="020B0500000000000000" pitchFamily="50" charset="-128"/>
                        </a:rPr>
                        <a:t>進め方紹介</a:t>
                      </a: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5</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188348313"/>
                  </a:ext>
                </a:extLst>
              </a:tr>
              <a:tr h="493453">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a:latin typeface="Yu Gothic UI" panose="020B0500000000000000" pitchFamily="50" charset="-128"/>
                          <a:ea typeface="Yu Gothic UI" panose="020B0500000000000000" pitchFamily="50" charset="-128"/>
                        </a:rPr>
                        <a:t>課題・ニーズ等の事前</a:t>
                      </a:r>
                      <a:r>
                        <a:rPr kumimoji="1" lang="ja-JP" altLang="en-US" sz="2000" dirty="0">
                          <a:latin typeface="Yu Gothic UI" panose="020B0500000000000000" pitchFamily="50" charset="-128"/>
                          <a:ea typeface="Yu Gothic UI" panose="020B0500000000000000" pitchFamily="50" charset="-128"/>
                        </a:rPr>
                        <a:t>調査内容の共有</a:t>
                      </a: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30</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613824630"/>
                  </a:ext>
                </a:extLst>
              </a:tr>
              <a:tr h="493453">
                <a:tc>
                  <a:txBody>
                    <a:bodyPr/>
                    <a:lstStyle/>
                    <a:p>
                      <a:r>
                        <a:rPr kumimoji="1" lang="en-US" altLang="ja-JP" sz="2000" dirty="0">
                          <a:latin typeface="Yu Gothic UI" panose="020B0500000000000000" pitchFamily="50" charset="-128"/>
                          <a:ea typeface="Yu Gothic UI" panose="020B0500000000000000" pitchFamily="50" charset="-128"/>
                        </a:rPr>
                        <a:t>XX:00-</a:t>
                      </a:r>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r>
                        <a:rPr kumimoji="1" lang="ja-JP" altLang="en-US" sz="2000" dirty="0">
                          <a:latin typeface="Yu Gothic UI" panose="020B0500000000000000" pitchFamily="50" charset="-128"/>
                          <a:ea typeface="Yu Gothic UI" panose="020B0500000000000000" pitchFamily="50" charset="-128"/>
                        </a:rPr>
                        <a:t>ユーザーシナリオ深</a:t>
                      </a:r>
                      <a:r>
                        <a:rPr kumimoji="1" lang="ja-JP" altLang="en-US" sz="2000">
                          <a:latin typeface="Yu Gothic UI" panose="020B0500000000000000" pitchFamily="50" charset="-128"/>
                          <a:ea typeface="Yu Gothic UI" panose="020B0500000000000000" pitchFamily="50" charset="-128"/>
                        </a:rPr>
                        <a:t>堀り（グループごと</a:t>
                      </a:r>
                      <a:r>
                        <a:rPr kumimoji="1" lang="ja-JP" altLang="en-US" sz="2000" dirty="0">
                          <a:latin typeface="Yu Gothic UI" panose="020B0500000000000000" pitchFamily="50" charset="-128"/>
                          <a:ea typeface="Yu Gothic UI" panose="020B0500000000000000" pitchFamily="50" charset="-128"/>
                        </a:rPr>
                        <a:t>）</a:t>
                      </a: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20</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3724754774"/>
                  </a:ext>
                </a:extLst>
              </a:tr>
              <a:tr h="493453">
                <a:tc>
                  <a:txBody>
                    <a:bodyPr/>
                    <a:lstStyle/>
                    <a:p>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r>
                        <a:rPr kumimoji="1" lang="ja-JP" altLang="en-US" sz="2000" dirty="0">
                          <a:latin typeface="Yu Gothic UI" panose="020B0500000000000000" pitchFamily="50" charset="-128"/>
                          <a:ea typeface="Yu Gothic UI" panose="020B0500000000000000" pitchFamily="50" charset="-128"/>
                        </a:rPr>
                        <a:t>ユーザーシナリオごとの課題</a:t>
                      </a:r>
                      <a:r>
                        <a:rPr kumimoji="1" lang="ja-JP" altLang="en-US" sz="2000">
                          <a:latin typeface="Yu Gothic UI" panose="020B0500000000000000" pitchFamily="50" charset="-128"/>
                          <a:ea typeface="Yu Gothic UI" panose="020B0500000000000000" pitchFamily="50" charset="-128"/>
                        </a:rPr>
                        <a:t>抽出（グループごと</a:t>
                      </a:r>
                      <a:r>
                        <a:rPr kumimoji="1" lang="ja-JP" altLang="en-US" sz="2000" dirty="0">
                          <a:latin typeface="Yu Gothic UI" panose="020B0500000000000000" pitchFamily="50" charset="-128"/>
                          <a:ea typeface="Yu Gothic UI" panose="020B0500000000000000" pitchFamily="50" charset="-128"/>
                        </a:rPr>
                        <a:t>）</a:t>
                      </a: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20</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2345500263"/>
                  </a:ext>
                </a:extLst>
              </a:tr>
              <a:tr h="493453">
                <a:tc>
                  <a:txBody>
                    <a:bodyPr/>
                    <a:lstStyle/>
                    <a:p>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r>
                        <a:rPr kumimoji="1" lang="ja-JP" altLang="en-US" sz="2000" dirty="0">
                          <a:latin typeface="Yu Gothic UI" panose="020B0500000000000000" pitchFamily="50" charset="-128"/>
                          <a:ea typeface="Yu Gothic UI" panose="020B0500000000000000" pitchFamily="50" charset="-128"/>
                        </a:rPr>
                        <a:t>ユーザーシナリオごとの課題解決</a:t>
                      </a:r>
                      <a:r>
                        <a:rPr kumimoji="1" lang="ja-JP" altLang="en-US" sz="2000">
                          <a:latin typeface="Yu Gothic UI" panose="020B0500000000000000" pitchFamily="50" charset="-128"/>
                          <a:ea typeface="Yu Gothic UI" panose="020B0500000000000000" pitchFamily="50" charset="-128"/>
                        </a:rPr>
                        <a:t>サービス検討</a:t>
                      </a:r>
                      <a:endParaRPr kumimoji="1" lang="en-US" altLang="ja-JP" sz="2000" dirty="0">
                        <a:latin typeface="Yu Gothic UI" panose="020B0500000000000000" pitchFamily="50" charset="-128"/>
                        <a:ea typeface="Yu Gothic UI" panose="020B0500000000000000" pitchFamily="50" charset="-128"/>
                      </a:endParaRPr>
                    </a:p>
                    <a:p>
                      <a:r>
                        <a:rPr kumimoji="1" lang="ja-JP" altLang="en-US" sz="2000">
                          <a:latin typeface="Yu Gothic UI" panose="020B0500000000000000" pitchFamily="50" charset="-128"/>
                          <a:ea typeface="Yu Gothic UI" panose="020B0500000000000000" pitchFamily="50" charset="-128"/>
                        </a:rPr>
                        <a:t>（グループごと</a:t>
                      </a:r>
                      <a:r>
                        <a:rPr kumimoji="1" lang="ja-JP" altLang="en-US" sz="2000" dirty="0">
                          <a:latin typeface="Yu Gothic UI" panose="020B0500000000000000" pitchFamily="50" charset="-128"/>
                          <a:ea typeface="Yu Gothic UI" panose="020B0500000000000000" pitchFamily="50" charset="-128"/>
                        </a:rPr>
                        <a:t>）</a:t>
                      </a: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20</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924253802"/>
                  </a:ext>
                </a:extLst>
              </a:tr>
              <a:tr h="493453">
                <a:tc>
                  <a:txBody>
                    <a:bodyPr/>
                    <a:lstStyle/>
                    <a:p>
                      <a:r>
                        <a:rPr kumimoji="1" lang="en-US" altLang="ja-JP" sz="2000" dirty="0">
                          <a:latin typeface="Yu Gothic UI" panose="020B0500000000000000" pitchFamily="50" charset="-128"/>
                          <a:ea typeface="Yu Gothic UI" panose="020B0500000000000000" pitchFamily="50" charset="-128"/>
                        </a:rPr>
                        <a:t>XX:00-</a:t>
                      </a:r>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r>
                        <a:rPr kumimoji="1" lang="ja-JP" altLang="en-US" sz="2000" dirty="0">
                          <a:latin typeface="Yu Gothic UI" panose="020B0500000000000000" pitchFamily="50" charset="-128"/>
                          <a:ea typeface="Yu Gothic UI" panose="020B0500000000000000" pitchFamily="50" charset="-128"/>
                        </a:rPr>
                        <a:t>グループ発表（</a:t>
                      </a:r>
                      <a:r>
                        <a:rPr kumimoji="1" lang="en-US" altLang="ja-JP" sz="2000" dirty="0">
                          <a:latin typeface="Yu Gothic UI" panose="020B0500000000000000" pitchFamily="50" charset="-128"/>
                          <a:ea typeface="Yu Gothic UI" panose="020B0500000000000000" pitchFamily="50" charset="-128"/>
                        </a:rPr>
                        <a:t>5</a:t>
                      </a:r>
                      <a:r>
                        <a:rPr kumimoji="1" lang="ja-JP" altLang="en-US" sz="2000" dirty="0">
                          <a:latin typeface="Yu Gothic UI" panose="020B0500000000000000" pitchFamily="50" charset="-128"/>
                          <a:ea typeface="Yu Gothic UI" panose="020B0500000000000000" pitchFamily="50" charset="-128"/>
                        </a:rPr>
                        <a:t>分</a:t>
                      </a:r>
                      <a:r>
                        <a:rPr kumimoji="1" lang="en-US" altLang="ja-JP" sz="2000" dirty="0">
                          <a:latin typeface="Yu Gothic UI" panose="020B0500000000000000" pitchFamily="50" charset="-128"/>
                          <a:ea typeface="Yu Gothic UI" panose="020B0500000000000000" pitchFamily="50" charset="-128"/>
                        </a:rPr>
                        <a:t>/</a:t>
                      </a:r>
                      <a:r>
                        <a:rPr kumimoji="1" lang="ja-JP" altLang="en-US" sz="2000" dirty="0">
                          <a:latin typeface="Yu Gothic UI" panose="020B0500000000000000" pitchFamily="50" charset="-128"/>
                          <a:ea typeface="Yu Gothic UI" panose="020B0500000000000000" pitchFamily="50" charset="-128"/>
                        </a:rPr>
                        <a:t>グループ）・</a:t>
                      </a:r>
                      <a:r>
                        <a:rPr kumimoji="1" lang="en-US" altLang="ja-JP" sz="2000" dirty="0">
                          <a:latin typeface="Yu Gothic UI" panose="020B0500000000000000" pitchFamily="50" charset="-128"/>
                          <a:ea typeface="Yu Gothic UI" panose="020B0500000000000000" pitchFamily="50" charset="-128"/>
                        </a:rPr>
                        <a:t>QA</a:t>
                      </a:r>
                      <a:r>
                        <a:rPr kumimoji="1" lang="ja-JP" altLang="en-US" sz="2000" dirty="0">
                          <a:latin typeface="Yu Gothic UI" panose="020B0500000000000000" pitchFamily="50" charset="-128"/>
                          <a:ea typeface="Yu Gothic UI" panose="020B0500000000000000" pitchFamily="50" charset="-128"/>
                        </a:rPr>
                        <a:t>・投票</a:t>
                      </a: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45</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1452178924"/>
                  </a:ext>
                </a:extLst>
              </a:tr>
              <a:tr h="493453">
                <a:tc>
                  <a:txBody>
                    <a:bodyPr/>
                    <a:lstStyle/>
                    <a:p>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r>
                        <a:rPr kumimoji="1" lang="ja-JP" altLang="en-US" sz="2000" dirty="0">
                          <a:latin typeface="Yu Gothic UI" panose="020B0500000000000000" pitchFamily="50" charset="-128"/>
                          <a:ea typeface="Yu Gothic UI" panose="020B0500000000000000" pitchFamily="50" charset="-128"/>
                        </a:rPr>
                        <a:t>総評・感想</a:t>
                      </a: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10</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198924403"/>
                  </a:ext>
                </a:extLst>
              </a:tr>
              <a:tr h="493453">
                <a:tc>
                  <a:txBody>
                    <a:bodyPr/>
                    <a:lstStyle/>
                    <a:p>
                      <a:endParaRPr kumimoji="1" lang="ja-JP" altLang="en-US" sz="2000">
                        <a:latin typeface="Yu Gothic UI" panose="020B0500000000000000" pitchFamily="50" charset="-128"/>
                        <a:ea typeface="Yu Gothic UI" panose="020B0500000000000000" pitchFamily="50" charset="-128"/>
                      </a:endParaRPr>
                    </a:p>
                  </a:txBody>
                  <a:tcPr anchor="ctr"/>
                </a:tc>
                <a:tc>
                  <a:txBody>
                    <a:bodyPr/>
                    <a:lstStyle/>
                    <a:p>
                      <a:r>
                        <a:rPr kumimoji="1" lang="ja-JP" altLang="en-US" sz="2000">
                          <a:latin typeface="Yu Gothic UI" panose="020B0500000000000000" pitchFamily="50" charset="-128"/>
                          <a:ea typeface="Yu Gothic UI" panose="020B0500000000000000" pitchFamily="50" charset="-128"/>
                        </a:rPr>
                        <a:t>表彰</a:t>
                      </a:r>
                      <a:endParaRPr kumimoji="1" lang="ja-JP" altLang="en-US" sz="2000" dirty="0">
                        <a:latin typeface="Yu Gothic UI" panose="020B0500000000000000" pitchFamily="50" charset="-128"/>
                        <a:ea typeface="Yu Gothic UI" panose="020B0500000000000000" pitchFamily="50" charset="-128"/>
                      </a:endParaRPr>
                    </a:p>
                  </a:txBody>
                  <a:tcPr anchor="ctr"/>
                </a:tc>
                <a:tc>
                  <a:txBody>
                    <a:bodyPr/>
                    <a:lstStyle/>
                    <a:p>
                      <a:pPr algn="r"/>
                      <a:r>
                        <a:rPr kumimoji="1" lang="en-US" altLang="ja-JP" sz="2000" dirty="0">
                          <a:latin typeface="Yu Gothic UI" panose="020B0500000000000000" pitchFamily="50" charset="-128"/>
                          <a:ea typeface="Yu Gothic UI" panose="020B0500000000000000" pitchFamily="50" charset="-128"/>
                        </a:rPr>
                        <a:t>5</a:t>
                      </a:r>
                      <a:r>
                        <a:rPr kumimoji="1" lang="ja-JP" altLang="en-US" sz="2000" dirty="0">
                          <a:latin typeface="Yu Gothic UI" panose="020B0500000000000000" pitchFamily="50" charset="-128"/>
                          <a:ea typeface="Yu Gothic UI" panose="020B0500000000000000" pitchFamily="50" charset="-128"/>
                        </a:rPr>
                        <a:t>分</a:t>
                      </a:r>
                    </a:p>
                  </a:txBody>
                  <a:tcPr anchor="ctr"/>
                </a:tc>
                <a:tc>
                  <a:txBody>
                    <a:bodyPr/>
                    <a:lstStyle/>
                    <a:p>
                      <a:endParaRPr kumimoji="1" lang="ja-JP" altLang="en-US" sz="2000" dirty="0">
                        <a:latin typeface="Yu Gothic UI" panose="020B0500000000000000" pitchFamily="50" charset="-128"/>
                        <a:ea typeface="Yu Gothic UI" panose="020B0500000000000000" pitchFamily="50" charset="-128"/>
                      </a:endParaRPr>
                    </a:p>
                  </a:txBody>
                  <a:tcPr anchor="ctr"/>
                </a:tc>
                <a:extLst>
                  <a:ext uri="{0D108BD9-81ED-4DB2-BD59-A6C34878D82A}">
                    <a16:rowId xmlns:a16="http://schemas.microsoft.com/office/drawing/2014/main" val="1888987024"/>
                  </a:ext>
                </a:extLst>
              </a:tr>
            </a:tbl>
          </a:graphicData>
        </a:graphic>
      </p:graphicFrame>
      <p:sp>
        <p:nvSpPr>
          <p:cNvPr id="7" name="矢印: 上下 10">
            <a:extLst>
              <a:ext uri="{FF2B5EF4-FFF2-40B4-BE49-F238E27FC236}">
                <a16:creationId xmlns:a16="http://schemas.microsoft.com/office/drawing/2014/main" id="{AF77A9A8-FBC0-6849-8E57-FE51C331A834}"/>
              </a:ext>
            </a:extLst>
          </p:cNvPr>
          <p:cNvSpPr/>
          <p:nvPr/>
        </p:nvSpPr>
        <p:spPr>
          <a:xfrm>
            <a:off x="6948455" y="1703351"/>
            <a:ext cx="293211" cy="1473397"/>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8" name="矢印: 上下 11">
            <a:extLst>
              <a:ext uri="{FF2B5EF4-FFF2-40B4-BE49-F238E27FC236}">
                <a16:creationId xmlns:a16="http://schemas.microsoft.com/office/drawing/2014/main" id="{B06572FD-3157-164F-A46E-294B3CAC0C13}"/>
              </a:ext>
            </a:extLst>
          </p:cNvPr>
          <p:cNvSpPr/>
          <p:nvPr/>
        </p:nvSpPr>
        <p:spPr>
          <a:xfrm>
            <a:off x="6953824" y="3229164"/>
            <a:ext cx="293211" cy="1605185"/>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130ED76-C5DE-4544-8F3C-309FAC1244D0}"/>
              </a:ext>
            </a:extLst>
          </p:cNvPr>
          <p:cNvSpPr txBox="1"/>
          <p:nvPr/>
        </p:nvSpPr>
        <p:spPr>
          <a:xfrm>
            <a:off x="6799145" y="2257778"/>
            <a:ext cx="591829" cy="369332"/>
          </a:xfrm>
          <a:prstGeom prst="rect">
            <a:avLst/>
          </a:prstGeom>
          <a:noFill/>
        </p:spPr>
        <p:txBody>
          <a:bodyPr wrap="none" rtlCol="0">
            <a:spAutoFit/>
          </a:bodyPr>
          <a:lstStyle/>
          <a:p>
            <a:r>
              <a:rPr lang="ja-JP" altLang="en-US" dirty="0">
                <a:latin typeface="Yu Gothic UI" panose="020B0500000000000000" pitchFamily="50" charset="-128"/>
                <a:ea typeface="Yu Gothic UI" panose="020B0500000000000000" pitchFamily="50" charset="-128"/>
              </a:rPr>
              <a:t>知る</a:t>
            </a:r>
            <a:endParaRPr kumimoji="1" lang="ja-JP" altLang="en-US" dirty="0">
              <a:latin typeface="Yu Gothic UI" panose="020B0500000000000000" pitchFamily="50" charset="-128"/>
              <a:ea typeface="Yu Gothic UI" panose="020B0500000000000000" pitchFamily="50" charset="-128"/>
            </a:endParaRPr>
          </a:p>
        </p:txBody>
      </p:sp>
      <p:sp>
        <p:nvSpPr>
          <p:cNvPr id="10" name="テキスト ボックス 9">
            <a:extLst>
              <a:ext uri="{FF2B5EF4-FFF2-40B4-BE49-F238E27FC236}">
                <a16:creationId xmlns:a16="http://schemas.microsoft.com/office/drawing/2014/main" id="{0149977D-014C-E748-BE74-A21AD7B577D3}"/>
              </a:ext>
            </a:extLst>
          </p:cNvPr>
          <p:cNvSpPr txBox="1"/>
          <p:nvPr/>
        </p:nvSpPr>
        <p:spPr>
          <a:xfrm>
            <a:off x="6774578" y="3867727"/>
            <a:ext cx="646331" cy="369332"/>
          </a:xfrm>
          <a:prstGeom prst="rect">
            <a:avLst/>
          </a:prstGeom>
          <a:noFill/>
        </p:spPr>
        <p:txBody>
          <a:bodyPr wrap="none" rtlCol="0">
            <a:spAutoFit/>
          </a:bodyPr>
          <a:lstStyle/>
          <a:p>
            <a:r>
              <a:rPr kumimoji="1" lang="ja-JP" altLang="en-US" dirty="0">
                <a:latin typeface="Yu Gothic UI" panose="020B0500000000000000" pitchFamily="50" charset="-128"/>
                <a:ea typeface="Yu Gothic UI" panose="020B0500000000000000" pitchFamily="50" charset="-128"/>
              </a:rPr>
              <a:t>発散</a:t>
            </a:r>
          </a:p>
        </p:txBody>
      </p:sp>
    </p:spTree>
    <p:extLst>
      <p:ext uri="{BB962C8B-B14F-4D97-AF65-F5344CB8AC3E}">
        <p14:creationId xmlns:p14="http://schemas.microsoft.com/office/powerpoint/2010/main" val="377712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6" descr="草, 屋外, フィールド, 立つ が含まれている画像&#10;&#10;自動的に生成された説明">
            <a:extLst>
              <a:ext uri="{FF2B5EF4-FFF2-40B4-BE49-F238E27FC236}">
                <a16:creationId xmlns:a16="http://schemas.microsoft.com/office/drawing/2014/main" id="{C44955B1-5887-F645-AFEC-8B63C33EE73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26"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テキスト ボックス 5">
            <a:extLst>
              <a:ext uri="{FF2B5EF4-FFF2-40B4-BE49-F238E27FC236}">
                <a16:creationId xmlns:a16="http://schemas.microsoft.com/office/drawing/2014/main" id="{E7682555-E621-FE45-A4F0-8BC4E811ADB1}"/>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ja-JP" altLang="en-US" sz="4800" b="1">
                <a:latin typeface="Yu Gothic UI" panose="020B0500000000000000" pitchFamily="34" charset="-128"/>
                <a:ea typeface="Yu Gothic UI" panose="020B0500000000000000" pitchFamily="34" charset="-128"/>
                <a:cs typeface="+mj-cs"/>
              </a:rPr>
              <a:t>事務局あいさつ</a:t>
            </a:r>
          </a:p>
        </p:txBody>
      </p:sp>
      <p:sp>
        <p:nvSpPr>
          <p:cNvPr id="27"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フッター プレースホルダー 3">
            <a:extLst>
              <a:ext uri="{FF2B5EF4-FFF2-40B4-BE49-F238E27FC236}">
                <a16:creationId xmlns:a16="http://schemas.microsoft.com/office/drawing/2014/main" id="{03C25060-1019-DF4E-AC3B-80BBAD08B3AC}"/>
              </a:ext>
            </a:extLst>
          </p:cNvPr>
          <p:cNvSpPr>
            <a:spLocks noGrp="1"/>
          </p:cNvSpPr>
          <p:nvPr>
            <p:ph type="ftr" sz="quarter" idx="11"/>
          </p:nvPr>
        </p:nvSpPr>
        <p:spPr>
          <a:xfrm>
            <a:off x="1692321" y="6356350"/>
            <a:ext cx="3523487" cy="365125"/>
          </a:xfrm>
        </p:spPr>
        <p:txBody>
          <a:bodyPr vert="horz" lIns="91440" tIns="45720" rIns="91440" bIns="45720" rtlCol="0" anchor="ctr">
            <a:normAutofit/>
          </a:bodyPr>
          <a:lstStyle/>
          <a:p>
            <a:pPr algn="r">
              <a:lnSpc>
                <a:spcPct val="90000"/>
              </a:lnSpc>
              <a:spcAft>
                <a:spcPts val="600"/>
              </a:spcAft>
              <a:defRPr/>
            </a:pPr>
            <a:r>
              <a:rPr kumimoji="0" lang="ja-JP" altLang="en-US" sz="900" kern="1200">
                <a:solidFill>
                  <a:schemeClr val="tx1">
                    <a:lumMod val="50000"/>
                    <a:lumOff val="50000"/>
                  </a:schemeClr>
                </a:solidFill>
                <a:latin typeface="Calibri" panose="020F0502020204030204"/>
                <a:ea typeface="+mn-ea"/>
                <a:cs typeface="+mn-cs"/>
              </a:rPr>
              <a:t>温泉</a:t>
            </a:r>
            <a:r>
              <a:rPr kumimoji="0" lang="en" altLang="ja-JP" sz="900" kern="1200">
                <a:solidFill>
                  <a:schemeClr val="tx1">
                    <a:lumMod val="50000"/>
                    <a:lumOff val="50000"/>
                  </a:schemeClr>
                </a:solidFill>
                <a:latin typeface="Calibri" panose="020F0502020204030204"/>
                <a:ea typeface="+mn-ea"/>
                <a:cs typeface="+mn-cs"/>
              </a:rPr>
              <a:t>MaaS</a:t>
            </a:r>
            <a:r>
              <a:rPr kumimoji="0" lang="ja-JP" altLang="en-US" sz="900" kern="1200">
                <a:solidFill>
                  <a:schemeClr val="tx1">
                    <a:lumMod val="50000"/>
                    <a:lumOff val="50000"/>
                  </a:schemeClr>
                </a:solidFill>
                <a:latin typeface="Calibri" panose="020F0502020204030204"/>
                <a:ea typeface="+mn-ea"/>
                <a:cs typeface="+mn-cs"/>
              </a:rPr>
              <a:t>アイデアソン</a:t>
            </a:r>
            <a:r>
              <a:rPr kumimoji="0" lang="en-US" altLang="ja-JP" sz="900" kern="1200">
                <a:solidFill>
                  <a:schemeClr val="tx1">
                    <a:lumMod val="50000"/>
                    <a:lumOff val="50000"/>
                  </a:schemeClr>
                </a:solidFill>
                <a:latin typeface="Calibri" panose="020F0502020204030204"/>
                <a:ea typeface="+mn-ea"/>
                <a:cs typeface="+mn-cs"/>
              </a:rPr>
              <a:t>_</a:t>
            </a:r>
            <a:r>
              <a:rPr kumimoji="0" lang="ja-JP" altLang="en-US" sz="900" kern="1200">
                <a:solidFill>
                  <a:schemeClr val="tx1">
                    <a:lumMod val="50000"/>
                    <a:lumOff val="50000"/>
                  </a:schemeClr>
                </a:solidFill>
                <a:latin typeface="Calibri" panose="020F0502020204030204"/>
                <a:ea typeface="+mn-ea"/>
                <a:cs typeface="+mn-cs"/>
              </a:rPr>
              <a:t>ひな形</a:t>
            </a:r>
          </a:p>
        </p:txBody>
      </p:sp>
      <p:sp>
        <p:nvSpPr>
          <p:cNvPr id="5" name="スライド番号プレースホルダー 4">
            <a:extLst>
              <a:ext uri="{FF2B5EF4-FFF2-40B4-BE49-F238E27FC236}">
                <a16:creationId xmlns:a16="http://schemas.microsoft.com/office/drawing/2014/main" id="{F20F29BE-36D1-B04C-846F-782CA6B37B5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C609E02A-ED16-4A82-A0A3-A99A8EEC203D}" type="slidenum">
              <a:rPr kumimoji="0" lang="en-US" altLang="ja-JP">
                <a:solidFill>
                  <a:schemeClr val="bg1"/>
                </a:solidFill>
                <a:latin typeface="Calibri" panose="020F0502020204030204"/>
                <a:ea typeface="+mn-ea"/>
              </a:rPr>
              <a:pPr>
                <a:spcAft>
                  <a:spcPts val="600"/>
                </a:spcAft>
                <a:defRPr/>
              </a:pPr>
              <a:t>5</a:t>
            </a:fld>
            <a:endParaRPr kumimoji="0" lang="en-US" altLang="ja-JP">
              <a:solidFill>
                <a:schemeClr val="bg1"/>
              </a:solidFill>
              <a:latin typeface="Calibri" panose="020F0502020204030204"/>
              <a:ea typeface="+mn-ea"/>
            </a:endParaRPr>
          </a:p>
        </p:txBody>
      </p:sp>
    </p:spTree>
    <p:extLst>
      <p:ext uri="{BB962C8B-B14F-4D97-AF65-F5344CB8AC3E}">
        <p14:creationId xmlns:p14="http://schemas.microsoft.com/office/powerpoint/2010/main" val="110604044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F59C2B-C482-1A40-BF3D-BD06C9CD9B60}"/>
              </a:ext>
            </a:extLst>
          </p:cNvPr>
          <p:cNvSpPr>
            <a:spLocks noGrp="1"/>
          </p:cNvSpPr>
          <p:nvPr>
            <p:ph type="title"/>
          </p:nvPr>
        </p:nvSpPr>
        <p:spPr/>
        <p:txBody>
          <a:bodyPr>
            <a:normAutofit fontScale="90000"/>
          </a:bodyPr>
          <a:lstStyle/>
          <a:p>
            <a:r>
              <a:rPr lang="ja-JP" altLang="en-US"/>
              <a:t>温泉</a:t>
            </a:r>
            <a:r>
              <a:rPr lang="en-US" altLang="ja-JP" dirty="0" err="1"/>
              <a:t>MaaS</a:t>
            </a:r>
            <a:r>
              <a:rPr lang="ja-JP" altLang="en-US"/>
              <a:t>アイデアソン</a:t>
            </a:r>
            <a:endParaRPr kumimoji="1" lang="ja-JP" altLang="en-US"/>
          </a:p>
        </p:txBody>
      </p:sp>
      <p:sp>
        <p:nvSpPr>
          <p:cNvPr id="4" name="フッター プレースホルダー 3">
            <a:extLst>
              <a:ext uri="{FF2B5EF4-FFF2-40B4-BE49-F238E27FC236}">
                <a16:creationId xmlns:a16="http://schemas.microsoft.com/office/drawing/2014/main" id="{350C53E0-35D0-D14A-94F2-4045A971E552}"/>
              </a:ext>
            </a:extLst>
          </p:cNvPr>
          <p:cNvSpPr>
            <a:spLocks noGrp="1"/>
          </p:cNvSpPr>
          <p:nvPr>
            <p:ph type="ftr" sz="quarter" idx="11"/>
          </p:nvPr>
        </p:nvSpPr>
        <p:spPr/>
        <p:txBody>
          <a:bodyPr/>
          <a:lstStyle/>
          <a:p>
            <a:r>
              <a:rPr kumimoji="1" lang="ja-JP" altLang="en-US"/>
              <a:t>温泉</a:t>
            </a:r>
            <a:r>
              <a:rPr kumimoji="1" lang="en" altLang="ja-JP"/>
              <a:t>MaaS</a:t>
            </a:r>
            <a:r>
              <a:rPr kumimoji="1" lang="ja-JP" altLang="en-US"/>
              <a:t>アイデアソン</a:t>
            </a:r>
            <a:r>
              <a:rPr kumimoji="1" lang="en-US" altLang="ja-JP"/>
              <a:t>_</a:t>
            </a:r>
            <a:r>
              <a:rPr kumimoji="1" lang="ja-JP" altLang="en-US"/>
              <a:t>ひな形</a:t>
            </a:r>
          </a:p>
        </p:txBody>
      </p:sp>
      <p:sp>
        <p:nvSpPr>
          <p:cNvPr id="5" name="スライド番号プレースホルダー 4">
            <a:extLst>
              <a:ext uri="{FF2B5EF4-FFF2-40B4-BE49-F238E27FC236}">
                <a16:creationId xmlns:a16="http://schemas.microsoft.com/office/drawing/2014/main" id="{8DE2B0F5-018C-764D-BEE6-8D3E5D8823A1}"/>
              </a:ext>
            </a:extLst>
          </p:cNvPr>
          <p:cNvSpPr>
            <a:spLocks noGrp="1"/>
          </p:cNvSpPr>
          <p:nvPr>
            <p:ph type="sldNum" sz="quarter" idx="12"/>
          </p:nvPr>
        </p:nvSpPr>
        <p:spPr/>
        <p:txBody>
          <a:bodyPr/>
          <a:lstStyle/>
          <a:p>
            <a:fld id="{C609E02A-ED16-4A82-A0A3-A99A8EEC203D}" type="slidenum">
              <a:rPr kumimoji="1" lang="ja-JP" altLang="en-US" smtClean="0"/>
              <a:t>6</a:t>
            </a:fld>
            <a:endParaRPr kumimoji="1" lang="ja-JP" altLang="en-US"/>
          </a:p>
        </p:txBody>
      </p:sp>
      <p:sp>
        <p:nvSpPr>
          <p:cNvPr id="18" name="テキスト ボックス 17">
            <a:extLst>
              <a:ext uri="{FF2B5EF4-FFF2-40B4-BE49-F238E27FC236}">
                <a16:creationId xmlns:a16="http://schemas.microsoft.com/office/drawing/2014/main" id="{34E5F9F4-2624-A241-99C1-5BF9302DFA08}"/>
              </a:ext>
            </a:extLst>
          </p:cNvPr>
          <p:cNvSpPr txBox="1"/>
          <p:nvPr/>
        </p:nvSpPr>
        <p:spPr>
          <a:xfrm>
            <a:off x="1067900" y="729526"/>
            <a:ext cx="6456402" cy="461665"/>
          </a:xfrm>
          <a:prstGeom prst="rect">
            <a:avLst/>
          </a:prstGeom>
          <a:noFill/>
        </p:spPr>
        <p:txBody>
          <a:bodyPr wrap="square" rtlCol="0">
            <a:spAutoFit/>
          </a:bodyPr>
          <a:lstStyle/>
          <a:p>
            <a:r>
              <a:rPr lang="ja-JP" altLang="en-US" sz="2400">
                <a:latin typeface="Yu Gothic UI" panose="020B0500000000000000" pitchFamily="50" charset="-128"/>
                <a:ea typeface="Yu Gothic UI" panose="020B0500000000000000" pitchFamily="50" charset="-128"/>
              </a:rPr>
              <a:t>本日のファシリテーター</a:t>
            </a:r>
            <a:endParaRPr kumimoji="1" lang="ja-JP" altLang="en-US" sz="24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47607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0F0502020204030204"/>
              <a:ea typeface="+mn-ea"/>
              <a:cs typeface="+mn-cs"/>
            </a:endParaRPr>
          </a:p>
        </p:txBody>
      </p:sp>
      <p:pic>
        <p:nvPicPr>
          <p:cNvPr id="7" name="図 6" descr="草, 屋外, フィールド, 立つ が含まれている画像&#10;&#10;自動的に生成された説明">
            <a:extLst>
              <a:ext uri="{FF2B5EF4-FFF2-40B4-BE49-F238E27FC236}">
                <a16:creationId xmlns:a16="http://schemas.microsoft.com/office/drawing/2014/main" id="{C44955B1-5887-F645-AFEC-8B63C33EE73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13818"/>
          <a:stretch/>
        </p:blipFill>
        <p:spPr>
          <a:xfrm>
            <a:off x="3523488" y="10"/>
            <a:ext cx="8668512" cy="6857990"/>
          </a:xfrm>
          <a:prstGeom prst="rect">
            <a:avLst/>
          </a:prstGeom>
        </p:spPr>
      </p:pic>
      <p:sp>
        <p:nvSpPr>
          <p:cNvPr id="26"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0F0502020204030204"/>
              <a:ea typeface="+mn-ea"/>
              <a:cs typeface="+mn-cs"/>
            </a:endParaRPr>
          </a:p>
        </p:txBody>
      </p:sp>
      <p:sp>
        <p:nvSpPr>
          <p:cNvPr id="6" name="テキスト ボックス 5">
            <a:extLst>
              <a:ext uri="{FF2B5EF4-FFF2-40B4-BE49-F238E27FC236}">
                <a16:creationId xmlns:a16="http://schemas.microsoft.com/office/drawing/2014/main" id="{E7682555-E621-FE45-A4F0-8BC4E811ADB1}"/>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1" lang="en-US" altLang="ja-JP" sz="4800" b="1" i="0" u="none" strike="noStrike" kern="1200" cap="none" spc="0" normalizeH="0" baseline="0" noProof="0" dirty="0" err="1">
                <a:ln>
                  <a:noFill/>
                </a:ln>
                <a:solidFill>
                  <a:prstClr val="black"/>
                </a:solidFill>
                <a:effectLst/>
                <a:uLnTx/>
                <a:uFillTx/>
                <a:latin typeface="Yu Gothic UI" panose="020B0500000000000000" pitchFamily="34" charset="-128"/>
                <a:ea typeface="Yu Gothic UI" panose="020B0500000000000000" pitchFamily="34" charset="-128"/>
                <a:cs typeface="+mn-cs"/>
              </a:rPr>
              <a:t>MaaS</a:t>
            </a:r>
            <a:endParaRPr kumimoji="1" lang="en-US" altLang="ja-JP" sz="4800" b="1" i="0" u="none" strike="noStrike" kern="1200" cap="none" spc="0" normalizeH="0" baseline="0" noProof="0" dirty="0">
              <a:ln>
                <a:noFill/>
              </a:ln>
              <a:solidFill>
                <a:prstClr val="black"/>
              </a:solidFill>
              <a:effectLst/>
              <a:uLnTx/>
              <a:uFillTx/>
              <a:latin typeface="Yu Gothic UI" panose="020B0500000000000000" pitchFamily="34" charset="-128"/>
              <a:ea typeface="Yu Gothic UI" panose="020B0500000000000000" pitchFamily="34" charset="-128"/>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r>
              <a:rPr kumimoji="1" lang="ja-JP" altLang="en-US" sz="4800" b="1" i="0" u="none" strike="noStrike" kern="1200" cap="none" spc="0" normalizeH="0" baseline="0" noProof="0">
                <a:ln>
                  <a:noFill/>
                </a:ln>
                <a:solidFill>
                  <a:prstClr val="black"/>
                </a:solidFill>
                <a:effectLst/>
                <a:uLnTx/>
                <a:uFillTx/>
                <a:latin typeface="Yu Gothic UI" panose="020B0500000000000000" pitchFamily="34" charset="-128"/>
                <a:ea typeface="Yu Gothic UI" panose="020B0500000000000000" pitchFamily="34" charset="-128"/>
                <a:cs typeface="+mn-cs"/>
              </a:rPr>
              <a:t>事前レクチャー</a:t>
            </a:r>
          </a:p>
        </p:txBody>
      </p:sp>
      <p:sp>
        <p:nvSpPr>
          <p:cNvPr id="27"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フッター プレースホルダー 3">
            <a:extLst>
              <a:ext uri="{FF2B5EF4-FFF2-40B4-BE49-F238E27FC236}">
                <a16:creationId xmlns:a16="http://schemas.microsoft.com/office/drawing/2014/main" id="{03C25060-1019-DF4E-AC3B-80BBAD08B3AC}"/>
              </a:ext>
            </a:extLst>
          </p:cNvPr>
          <p:cNvSpPr>
            <a:spLocks noGrp="1"/>
          </p:cNvSpPr>
          <p:nvPr>
            <p:ph type="ftr" sz="quarter" idx="11"/>
          </p:nvPr>
        </p:nvSpPr>
        <p:spPr>
          <a:xfrm>
            <a:off x="1692321" y="6356350"/>
            <a:ext cx="3523487" cy="365125"/>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温泉</a:t>
            </a:r>
            <a:r>
              <a:rPr kumimoji="0" lang="en"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MaaS</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アイデアソン</a:t>
            </a:r>
            <a:r>
              <a:rPr kumimoji="0" lang="en-US" altLang="ja-JP"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_</a:t>
            </a:r>
            <a:r>
              <a:rPr kumimoji="0" lang="ja-JP" altLang="en-US" sz="900" b="0" i="0" u="none" strike="noStrike" kern="1200" cap="none" spc="0" normalizeH="0" baseline="0" noProof="0">
                <a:ln>
                  <a:noFill/>
                </a:ln>
                <a:solidFill>
                  <a:prstClr val="black">
                    <a:lumMod val="50000"/>
                    <a:lumOff val="50000"/>
                  </a:prstClr>
                </a:solidFill>
                <a:effectLst/>
                <a:uLnTx/>
                <a:uFillTx/>
                <a:latin typeface="Calibri" panose="020F0502020204030204"/>
                <a:ea typeface="游ゴシック" panose="020B0400000000000000" pitchFamily="34" charset="-128"/>
                <a:cs typeface="+mn-cs"/>
              </a:rPr>
              <a:t>ひな形</a:t>
            </a:r>
          </a:p>
        </p:txBody>
      </p:sp>
      <p:sp>
        <p:nvSpPr>
          <p:cNvPr id="5" name="スライド番号プレースホルダー 4">
            <a:extLst>
              <a:ext uri="{FF2B5EF4-FFF2-40B4-BE49-F238E27FC236}">
                <a16:creationId xmlns:a16="http://schemas.microsoft.com/office/drawing/2014/main" id="{F20F29BE-36D1-B04C-846F-782CA6B37B5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609E02A-ED16-4A82-A0A3-A99A8EEC203D}" type="slidenum">
              <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altLang="ja-JP" sz="12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373194345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37A3581-0B54-C24B-B4DD-4C83AB092374}"/>
              </a:ext>
            </a:extLst>
          </p:cNvPr>
          <p:cNvSpPr>
            <a:spLocks noGrp="1"/>
          </p:cNvSpPr>
          <p:nvPr>
            <p:ph type="title"/>
          </p:nvPr>
        </p:nvSpPr>
        <p:spPr/>
        <p:txBody>
          <a:bodyPr>
            <a:normAutofit fontScale="90000"/>
          </a:bodyPr>
          <a:lstStyle/>
          <a:p>
            <a:r>
              <a:rPr lang="ja-JP" altLang="en-US"/>
              <a:t>移動手段（</a:t>
            </a:r>
            <a:r>
              <a:rPr lang="en-US" altLang="ja-JP" dirty="0"/>
              <a:t>Mobility</a:t>
            </a:r>
            <a:r>
              <a:rPr lang="ja-JP" altLang="en-US"/>
              <a:t>）</a:t>
            </a:r>
            <a:r>
              <a:rPr lang="en-US" altLang="ja-JP" dirty="0"/>
              <a:t>- </a:t>
            </a:r>
            <a:r>
              <a:rPr lang="ja-JP" altLang="en-US"/>
              <a:t>むかし</a:t>
            </a:r>
          </a:p>
        </p:txBody>
      </p:sp>
      <p:sp>
        <p:nvSpPr>
          <p:cNvPr id="2" name="フッター プレースホルダー 1">
            <a:extLst>
              <a:ext uri="{FF2B5EF4-FFF2-40B4-BE49-F238E27FC236}">
                <a16:creationId xmlns:a16="http://schemas.microsoft.com/office/drawing/2014/main" id="{0D070EE9-5228-714B-B72E-D9E1A72CBA7A}"/>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3" name="スライド番号プレースホルダー 2">
            <a:extLst>
              <a:ext uri="{FF2B5EF4-FFF2-40B4-BE49-F238E27FC236}">
                <a16:creationId xmlns:a16="http://schemas.microsoft.com/office/drawing/2014/main" id="{7B61390A-3F28-2448-A198-CDCAF2CD7B55}"/>
              </a:ext>
            </a:extLst>
          </p:cNvPr>
          <p:cNvSpPr>
            <a:spLocks noGrp="1"/>
          </p:cNvSpPr>
          <p:nvPr>
            <p:ph type="sldNum" sz="quarter" idx="12"/>
          </p:nvPr>
        </p:nvSpPr>
        <p:spPr/>
        <p:txBody>
          <a:bodyPr/>
          <a:lstStyle/>
          <a:p>
            <a:fld id="{C609E02A-ED16-4A82-A0A3-A99A8EEC203D}" type="slidenum">
              <a:rPr lang="ja-JP" altLang="en-US" smtClean="0"/>
              <a:pPr/>
              <a:t>8</a:t>
            </a:fld>
            <a:endParaRPr lang="ja-JP" altLang="en-US">
              <a:latin typeface="Yu Gothic UI" panose="020B0500000000000000" pitchFamily="34" charset="-128"/>
              <a:ea typeface="Yu Gothic UI" panose="020B0500000000000000" pitchFamily="34" charset="-128"/>
            </a:endParaRPr>
          </a:p>
        </p:txBody>
      </p:sp>
      <p:sp>
        <p:nvSpPr>
          <p:cNvPr id="5" name="テキスト ボックス 4">
            <a:extLst>
              <a:ext uri="{FF2B5EF4-FFF2-40B4-BE49-F238E27FC236}">
                <a16:creationId xmlns:a16="http://schemas.microsoft.com/office/drawing/2014/main" id="{6BE6DB64-14C8-D647-85C4-9501A20AD05A}"/>
              </a:ext>
            </a:extLst>
          </p:cNvPr>
          <p:cNvSpPr txBox="1"/>
          <p:nvPr/>
        </p:nvSpPr>
        <p:spPr>
          <a:xfrm>
            <a:off x="411480" y="1734065"/>
            <a:ext cx="1107996"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公共交通</a:t>
            </a:r>
          </a:p>
        </p:txBody>
      </p:sp>
      <p:sp>
        <p:nvSpPr>
          <p:cNvPr id="6" name="テキスト ボックス 5">
            <a:extLst>
              <a:ext uri="{FF2B5EF4-FFF2-40B4-BE49-F238E27FC236}">
                <a16:creationId xmlns:a16="http://schemas.microsoft.com/office/drawing/2014/main" id="{BFA0162F-0551-CA44-A16A-06BCC5840A37}"/>
              </a:ext>
            </a:extLst>
          </p:cNvPr>
          <p:cNvSpPr txBox="1"/>
          <p:nvPr/>
        </p:nvSpPr>
        <p:spPr>
          <a:xfrm>
            <a:off x="411480" y="3454399"/>
            <a:ext cx="646331"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共有</a:t>
            </a:r>
          </a:p>
        </p:txBody>
      </p:sp>
      <p:sp>
        <p:nvSpPr>
          <p:cNvPr id="7" name="テキスト ボックス 6">
            <a:extLst>
              <a:ext uri="{FF2B5EF4-FFF2-40B4-BE49-F238E27FC236}">
                <a16:creationId xmlns:a16="http://schemas.microsoft.com/office/drawing/2014/main" id="{00ACD0FB-C568-0747-A34C-D4C6177FCE96}"/>
              </a:ext>
            </a:extLst>
          </p:cNvPr>
          <p:cNvSpPr txBox="1"/>
          <p:nvPr/>
        </p:nvSpPr>
        <p:spPr>
          <a:xfrm>
            <a:off x="411480" y="5174733"/>
            <a:ext cx="646331"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所有</a:t>
            </a:r>
          </a:p>
        </p:txBody>
      </p:sp>
      <p:pic>
        <p:nvPicPr>
          <p:cNvPr id="8" name="グラフィックス 7" descr="路面電車">
            <a:extLst>
              <a:ext uri="{FF2B5EF4-FFF2-40B4-BE49-F238E27FC236}">
                <a16:creationId xmlns:a16="http://schemas.microsoft.com/office/drawing/2014/main" id="{9C888394-112F-A94C-887D-9A5772521F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6700" y="1461531"/>
            <a:ext cx="914400" cy="914400"/>
          </a:xfrm>
          <a:prstGeom prst="rect">
            <a:avLst/>
          </a:prstGeom>
        </p:spPr>
      </p:pic>
      <p:pic>
        <p:nvPicPr>
          <p:cNvPr id="9" name="グラフィックス 8" descr="バス">
            <a:extLst>
              <a:ext uri="{FF2B5EF4-FFF2-40B4-BE49-F238E27FC236}">
                <a16:creationId xmlns:a16="http://schemas.microsoft.com/office/drawing/2014/main" id="{FA1995F6-632C-B64B-BD5F-27987BE826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1124" y="1461531"/>
            <a:ext cx="914400" cy="914400"/>
          </a:xfrm>
          <a:prstGeom prst="rect">
            <a:avLst/>
          </a:prstGeom>
        </p:spPr>
      </p:pic>
      <p:pic>
        <p:nvPicPr>
          <p:cNvPr id="10" name="グラフィックス 9" descr="タクシー">
            <a:extLst>
              <a:ext uri="{FF2B5EF4-FFF2-40B4-BE49-F238E27FC236}">
                <a16:creationId xmlns:a16="http://schemas.microsoft.com/office/drawing/2014/main" id="{5D4E609D-B95A-6148-8EE9-381AA30BBA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1900" y="1461531"/>
            <a:ext cx="914400" cy="914400"/>
          </a:xfrm>
          <a:prstGeom prst="rect">
            <a:avLst/>
          </a:prstGeom>
        </p:spPr>
      </p:pic>
      <p:pic>
        <p:nvPicPr>
          <p:cNvPr id="11" name="グラフィックス 10" descr="車">
            <a:extLst>
              <a:ext uri="{FF2B5EF4-FFF2-40B4-BE49-F238E27FC236}">
                <a16:creationId xmlns:a16="http://schemas.microsoft.com/office/drawing/2014/main" id="{48CC4B8E-FEA3-AB45-A6E6-143F4AEBD5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36700" y="4902199"/>
            <a:ext cx="914400" cy="914400"/>
          </a:xfrm>
          <a:prstGeom prst="rect">
            <a:avLst/>
          </a:prstGeom>
        </p:spPr>
      </p:pic>
      <p:pic>
        <p:nvPicPr>
          <p:cNvPr id="12" name="グラフィックス 11" descr="オートバイ">
            <a:extLst>
              <a:ext uri="{FF2B5EF4-FFF2-40B4-BE49-F238E27FC236}">
                <a16:creationId xmlns:a16="http://schemas.microsoft.com/office/drawing/2014/main" id="{4A4001C2-453E-334C-A20A-C6FD6D3A3E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6160" y="4902199"/>
            <a:ext cx="914400" cy="914400"/>
          </a:xfrm>
          <a:prstGeom prst="rect">
            <a:avLst/>
          </a:prstGeom>
        </p:spPr>
      </p:pic>
      <p:pic>
        <p:nvPicPr>
          <p:cNvPr id="13" name="グラフィックス 12" descr="三輪車">
            <a:extLst>
              <a:ext uri="{FF2B5EF4-FFF2-40B4-BE49-F238E27FC236}">
                <a16:creationId xmlns:a16="http://schemas.microsoft.com/office/drawing/2014/main" id="{34B0DFE7-EBA3-C64B-95E6-4DA92C6AC76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91900" y="4902199"/>
            <a:ext cx="914400" cy="914400"/>
          </a:xfrm>
          <a:prstGeom prst="rect">
            <a:avLst/>
          </a:prstGeom>
        </p:spPr>
      </p:pic>
      <p:pic>
        <p:nvPicPr>
          <p:cNvPr id="14" name="グラフィックス 13" descr="車">
            <a:extLst>
              <a:ext uri="{FF2B5EF4-FFF2-40B4-BE49-F238E27FC236}">
                <a16:creationId xmlns:a16="http://schemas.microsoft.com/office/drawing/2014/main" id="{E7B51059-1E34-DE4E-908E-1D4E898211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28462" y="3181865"/>
            <a:ext cx="914400" cy="914400"/>
          </a:xfrm>
          <a:prstGeom prst="rect">
            <a:avLst/>
          </a:prstGeom>
        </p:spPr>
      </p:pic>
      <p:sp>
        <p:nvSpPr>
          <p:cNvPr id="15" name="テキスト ボックス 14">
            <a:extLst>
              <a:ext uri="{FF2B5EF4-FFF2-40B4-BE49-F238E27FC236}">
                <a16:creationId xmlns:a16="http://schemas.microsoft.com/office/drawing/2014/main" id="{AE61878D-9381-C941-A3B6-212858592881}"/>
              </a:ext>
            </a:extLst>
          </p:cNvPr>
          <p:cNvSpPr txBox="1"/>
          <p:nvPr/>
        </p:nvSpPr>
        <p:spPr>
          <a:xfrm>
            <a:off x="2970734" y="2462767"/>
            <a:ext cx="646331"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鉄道</a:t>
            </a:r>
            <a:endParaRPr kumimoji="1" lang="ja-JP" altLang="en-US">
              <a:latin typeface="Yu Gothic UI" panose="020B0500000000000000" pitchFamily="34" charset="-128"/>
              <a:ea typeface="Yu Gothic UI" panose="020B0500000000000000" pitchFamily="34" charset="-128"/>
            </a:endParaRPr>
          </a:p>
        </p:txBody>
      </p:sp>
      <p:sp>
        <p:nvSpPr>
          <p:cNvPr id="16" name="テキスト ボックス 15">
            <a:extLst>
              <a:ext uri="{FF2B5EF4-FFF2-40B4-BE49-F238E27FC236}">
                <a16:creationId xmlns:a16="http://schemas.microsoft.com/office/drawing/2014/main" id="{259C3A93-3921-574E-AD56-A1EBCD4AB894}"/>
              </a:ext>
            </a:extLst>
          </p:cNvPr>
          <p:cNvSpPr txBox="1"/>
          <p:nvPr/>
        </p:nvSpPr>
        <p:spPr>
          <a:xfrm>
            <a:off x="4794850" y="2462767"/>
            <a:ext cx="546945"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バス</a:t>
            </a:r>
            <a:endParaRPr kumimoji="1" lang="ja-JP" altLang="en-US">
              <a:latin typeface="Yu Gothic UI" panose="020B0500000000000000" pitchFamily="34" charset="-128"/>
              <a:ea typeface="Yu Gothic UI" panose="020B0500000000000000" pitchFamily="34" charset="-128"/>
            </a:endParaRPr>
          </a:p>
        </p:txBody>
      </p:sp>
      <p:sp>
        <p:nvSpPr>
          <p:cNvPr id="17" name="テキスト ボックス 16">
            <a:extLst>
              <a:ext uri="{FF2B5EF4-FFF2-40B4-BE49-F238E27FC236}">
                <a16:creationId xmlns:a16="http://schemas.microsoft.com/office/drawing/2014/main" id="{ED743589-1318-D349-9997-0D3DA125E59B}"/>
              </a:ext>
            </a:extLst>
          </p:cNvPr>
          <p:cNvSpPr txBox="1"/>
          <p:nvPr/>
        </p:nvSpPr>
        <p:spPr>
          <a:xfrm>
            <a:off x="6216931" y="2462767"/>
            <a:ext cx="864340"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タクシー</a:t>
            </a:r>
            <a:endParaRPr kumimoji="1" lang="ja-JP" altLang="en-US">
              <a:latin typeface="Yu Gothic UI" panose="020B0500000000000000" pitchFamily="34" charset="-128"/>
              <a:ea typeface="Yu Gothic UI" panose="020B0500000000000000" pitchFamily="34" charset="-128"/>
            </a:endParaRPr>
          </a:p>
        </p:txBody>
      </p:sp>
      <p:sp>
        <p:nvSpPr>
          <p:cNvPr id="18" name="テキスト ボックス 17">
            <a:extLst>
              <a:ext uri="{FF2B5EF4-FFF2-40B4-BE49-F238E27FC236}">
                <a16:creationId xmlns:a16="http://schemas.microsoft.com/office/drawing/2014/main" id="{FF353D25-24DC-6E4C-A03D-419BF57C4942}"/>
              </a:ext>
            </a:extLst>
          </p:cNvPr>
          <p:cNvSpPr txBox="1"/>
          <p:nvPr/>
        </p:nvSpPr>
        <p:spPr>
          <a:xfrm>
            <a:off x="2778952" y="3979903"/>
            <a:ext cx="1013419"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レンタカー</a:t>
            </a:r>
          </a:p>
        </p:txBody>
      </p:sp>
      <p:sp>
        <p:nvSpPr>
          <p:cNvPr id="19" name="テキスト ボックス 18">
            <a:extLst>
              <a:ext uri="{FF2B5EF4-FFF2-40B4-BE49-F238E27FC236}">
                <a16:creationId xmlns:a16="http://schemas.microsoft.com/office/drawing/2014/main" id="{4B7784D3-330B-D048-BF94-23D896157584}"/>
              </a:ext>
            </a:extLst>
          </p:cNvPr>
          <p:cNvSpPr txBox="1"/>
          <p:nvPr/>
        </p:nvSpPr>
        <p:spPr>
          <a:xfrm>
            <a:off x="2847083" y="5816599"/>
            <a:ext cx="877163"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自動車</a:t>
            </a:r>
          </a:p>
        </p:txBody>
      </p:sp>
      <p:sp>
        <p:nvSpPr>
          <p:cNvPr id="20" name="テキスト ボックス 19">
            <a:extLst>
              <a:ext uri="{FF2B5EF4-FFF2-40B4-BE49-F238E27FC236}">
                <a16:creationId xmlns:a16="http://schemas.microsoft.com/office/drawing/2014/main" id="{B7D1A7A2-A2A7-4045-A23C-35C3920AD4AD}"/>
              </a:ext>
            </a:extLst>
          </p:cNvPr>
          <p:cNvSpPr txBox="1"/>
          <p:nvPr/>
        </p:nvSpPr>
        <p:spPr>
          <a:xfrm>
            <a:off x="4713900" y="5816599"/>
            <a:ext cx="708848"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バイク</a:t>
            </a:r>
          </a:p>
        </p:txBody>
      </p:sp>
      <p:sp>
        <p:nvSpPr>
          <p:cNvPr id="21" name="テキスト ボックス 20">
            <a:extLst>
              <a:ext uri="{FF2B5EF4-FFF2-40B4-BE49-F238E27FC236}">
                <a16:creationId xmlns:a16="http://schemas.microsoft.com/office/drawing/2014/main" id="{5B9CD49F-E5BC-524E-885B-A17EB94CF1DF}"/>
              </a:ext>
            </a:extLst>
          </p:cNvPr>
          <p:cNvSpPr txBox="1"/>
          <p:nvPr/>
        </p:nvSpPr>
        <p:spPr>
          <a:xfrm>
            <a:off x="6210521" y="5816599"/>
            <a:ext cx="877163"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自転車</a:t>
            </a:r>
          </a:p>
        </p:txBody>
      </p:sp>
      <p:pic>
        <p:nvPicPr>
          <p:cNvPr id="22" name="グラフィックス 21" descr="飛行機">
            <a:extLst>
              <a:ext uri="{FF2B5EF4-FFF2-40B4-BE49-F238E27FC236}">
                <a16:creationId xmlns:a16="http://schemas.microsoft.com/office/drawing/2014/main" id="{9E83E3C6-C3ED-0342-9C91-FA17D659F02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07165" y="1461531"/>
            <a:ext cx="914400" cy="914400"/>
          </a:xfrm>
          <a:prstGeom prst="rect">
            <a:avLst/>
          </a:prstGeom>
        </p:spPr>
      </p:pic>
      <p:pic>
        <p:nvPicPr>
          <p:cNvPr id="23" name="グラフィックス 22" descr="クルーズ船">
            <a:extLst>
              <a:ext uri="{FF2B5EF4-FFF2-40B4-BE49-F238E27FC236}">
                <a16:creationId xmlns:a16="http://schemas.microsoft.com/office/drawing/2014/main" id="{C481D016-A24F-4E43-B6F0-57CCC45EC96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22430" y="1505124"/>
            <a:ext cx="914400" cy="914400"/>
          </a:xfrm>
          <a:prstGeom prst="rect">
            <a:avLst/>
          </a:prstGeom>
        </p:spPr>
      </p:pic>
      <p:sp>
        <p:nvSpPr>
          <p:cNvPr id="24" name="テキスト ボックス 23">
            <a:extLst>
              <a:ext uri="{FF2B5EF4-FFF2-40B4-BE49-F238E27FC236}">
                <a16:creationId xmlns:a16="http://schemas.microsoft.com/office/drawing/2014/main" id="{BA9C18F2-148E-E445-8BFD-EA964760B62E}"/>
              </a:ext>
            </a:extLst>
          </p:cNvPr>
          <p:cNvSpPr txBox="1"/>
          <p:nvPr/>
        </p:nvSpPr>
        <p:spPr>
          <a:xfrm>
            <a:off x="7725784" y="2462767"/>
            <a:ext cx="877163"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飛行機</a:t>
            </a:r>
            <a:endParaRPr kumimoji="1" lang="ja-JP" altLang="en-US">
              <a:latin typeface="Yu Gothic UI" panose="020B0500000000000000" pitchFamily="34" charset="-128"/>
              <a:ea typeface="Yu Gothic UI" panose="020B0500000000000000" pitchFamily="34" charset="-128"/>
            </a:endParaRPr>
          </a:p>
        </p:txBody>
      </p:sp>
      <p:sp>
        <p:nvSpPr>
          <p:cNvPr id="25" name="テキスト ボックス 24">
            <a:extLst>
              <a:ext uri="{FF2B5EF4-FFF2-40B4-BE49-F238E27FC236}">
                <a16:creationId xmlns:a16="http://schemas.microsoft.com/office/drawing/2014/main" id="{CD09347D-776B-A145-BA90-EA20E26922A1}"/>
              </a:ext>
            </a:extLst>
          </p:cNvPr>
          <p:cNvSpPr txBox="1"/>
          <p:nvPr/>
        </p:nvSpPr>
        <p:spPr>
          <a:xfrm>
            <a:off x="9471880" y="2471353"/>
            <a:ext cx="415498"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船</a:t>
            </a:r>
            <a:endParaRPr kumimoji="1" lang="ja-JP" altLang="en-US">
              <a:latin typeface="Yu Gothic UI" panose="020B0500000000000000" pitchFamily="34" charset="-128"/>
              <a:ea typeface="Yu Gothic UI" panose="020B0500000000000000" pitchFamily="34" charset="-128"/>
            </a:endParaRPr>
          </a:p>
        </p:txBody>
      </p:sp>
      <p:pic>
        <p:nvPicPr>
          <p:cNvPr id="26" name="グラフィックス 25" descr="歩く">
            <a:extLst>
              <a:ext uri="{FF2B5EF4-FFF2-40B4-BE49-F238E27FC236}">
                <a16:creationId xmlns:a16="http://schemas.microsoft.com/office/drawing/2014/main" id="{CD0959EE-311E-7C4D-B6FE-59A383CD231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07165" y="4902199"/>
            <a:ext cx="914400" cy="914400"/>
          </a:xfrm>
          <a:prstGeom prst="rect">
            <a:avLst/>
          </a:prstGeom>
        </p:spPr>
      </p:pic>
      <p:sp>
        <p:nvSpPr>
          <p:cNvPr id="27" name="テキスト ボックス 26">
            <a:extLst>
              <a:ext uri="{FF2B5EF4-FFF2-40B4-BE49-F238E27FC236}">
                <a16:creationId xmlns:a16="http://schemas.microsoft.com/office/drawing/2014/main" id="{ECC42353-F263-2B42-BA32-63543BEF57D6}"/>
              </a:ext>
            </a:extLst>
          </p:cNvPr>
          <p:cNvSpPr txBox="1"/>
          <p:nvPr/>
        </p:nvSpPr>
        <p:spPr>
          <a:xfrm>
            <a:off x="7803966" y="5816599"/>
            <a:ext cx="646332"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徒歩</a:t>
            </a:r>
          </a:p>
        </p:txBody>
      </p:sp>
    </p:spTree>
    <p:extLst>
      <p:ext uri="{BB962C8B-B14F-4D97-AF65-F5344CB8AC3E}">
        <p14:creationId xmlns:p14="http://schemas.microsoft.com/office/powerpoint/2010/main" val="3446211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37A3581-0B54-C24B-B4DD-4C83AB092374}"/>
              </a:ext>
            </a:extLst>
          </p:cNvPr>
          <p:cNvSpPr>
            <a:spLocks noGrp="1"/>
          </p:cNvSpPr>
          <p:nvPr>
            <p:ph type="title"/>
          </p:nvPr>
        </p:nvSpPr>
        <p:spPr/>
        <p:txBody>
          <a:bodyPr>
            <a:normAutofit fontScale="90000"/>
          </a:bodyPr>
          <a:lstStyle/>
          <a:p>
            <a:r>
              <a:rPr lang="ja-JP" altLang="en-US"/>
              <a:t>移動手段（</a:t>
            </a:r>
            <a:r>
              <a:rPr lang="en-US" altLang="ja-JP" dirty="0"/>
              <a:t>Mobility</a:t>
            </a:r>
            <a:r>
              <a:rPr lang="ja-JP" altLang="en-US"/>
              <a:t>）</a:t>
            </a:r>
            <a:r>
              <a:rPr lang="en-US" altLang="ja-JP" dirty="0"/>
              <a:t>- </a:t>
            </a:r>
            <a:r>
              <a:rPr lang="ja-JP" altLang="en-US"/>
              <a:t>いま</a:t>
            </a:r>
          </a:p>
        </p:txBody>
      </p:sp>
      <p:sp>
        <p:nvSpPr>
          <p:cNvPr id="2" name="フッター プレースホルダー 1">
            <a:extLst>
              <a:ext uri="{FF2B5EF4-FFF2-40B4-BE49-F238E27FC236}">
                <a16:creationId xmlns:a16="http://schemas.microsoft.com/office/drawing/2014/main" id="{0D070EE9-5228-714B-B72E-D9E1A72CBA7A}"/>
              </a:ext>
            </a:extLst>
          </p:cNvPr>
          <p:cNvSpPr>
            <a:spLocks noGrp="1"/>
          </p:cNvSpPr>
          <p:nvPr>
            <p:ph type="ftr" sz="quarter" idx="11"/>
          </p:nvPr>
        </p:nvSpPr>
        <p:spPr/>
        <p:txBody>
          <a:bodyPr/>
          <a:lstStyle/>
          <a:p>
            <a:r>
              <a:rPr lang="ja-JP" altLang="en-US"/>
              <a:t>温泉</a:t>
            </a:r>
            <a:r>
              <a:rPr lang="en" altLang="ja-JP"/>
              <a:t>MaaS</a:t>
            </a:r>
            <a:r>
              <a:rPr lang="ja-JP" altLang="en-US"/>
              <a:t>アイデアソン</a:t>
            </a:r>
            <a:r>
              <a:rPr lang="en-US" altLang="ja-JP"/>
              <a:t>_</a:t>
            </a:r>
            <a:r>
              <a:rPr lang="ja-JP" altLang="en-US"/>
              <a:t>ひな形</a:t>
            </a:r>
            <a:endParaRPr lang="ja-JP" altLang="en-US">
              <a:latin typeface="Yu Gothic UI" panose="020B0500000000000000" pitchFamily="34" charset="-128"/>
              <a:ea typeface="Yu Gothic UI" panose="020B0500000000000000" pitchFamily="34" charset="-128"/>
            </a:endParaRPr>
          </a:p>
        </p:txBody>
      </p:sp>
      <p:sp>
        <p:nvSpPr>
          <p:cNvPr id="3" name="スライド番号プレースホルダー 2">
            <a:extLst>
              <a:ext uri="{FF2B5EF4-FFF2-40B4-BE49-F238E27FC236}">
                <a16:creationId xmlns:a16="http://schemas.microsoft.com/office/drawing/2014/main" id="{7B61390A-3F28-2448-A198-CDCAF2CD7B55}"/>
              </a:ext>
            </a:extLst>
          </p:cNvPr>
          <p:cNvSpPr>
            <a:spLocks noGrp="1"/>
          </p:cNvSpPr>
          <p:nvPr>
            <p:ph type="sldNum" sz="quarter" idx="12"/>
          </p:nvPr>
        </p:nvSpPr>
        <p:spPr/>
        <p:txBody>
          <a:bodyPr/>
          <a:lstStyle/>
          <a:p>
            <a:fld id="{C609E02A-ED16-4A82-A0A3-A99A8EEC203D}" type="slidenum">
              <a:rPr lang="ja-JP" altLang="en-US" smtClean="0"/>
              <a:pPr/>
              <a:t>9</a:t>
            </a:fld>
            <a:endParaRPr lang="ja-JP" altLang="en-US">
              <a:latin typeface="Yu Gothic UI" panose="020B0500000000000000" pitchFamily="34" charset="-128"/>
              <a:ea typeface="Yu Gothic UI" panose="020B0500000000000000" pitchFamily="34" charset="-128"/>
            </a:endParaRPr>
          </a:p>
        </p:txBody>
      </p:sp>
      <p:sp>
        <p:nvSpPr>
          <p:cNvPr id="28" name="テキスト ボックス 27">
            <a:extLst>
              <a:ext uri="{FF2B5EF4-FFF2-40B4-BE49-F238E27FC236}">
                <a16:creationId xmlns:a16="http://schemas.microsoft.com/office/drawing/2014/main" id="{8FFED12A-B94D-9B43-96B9-874CABCA6934}"/>
              </a:ext>
            </a:extLst>
          </p:cNvPr>
          <p:cNvSpPr txBox="1"/>
          <p:nvPr/>
        </p:nvSpPr>
        <p:spPr>
          <a:xfrm>
            <a:off x="411480" y="1734065"/>
            <a:ext cx="1107996"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公共交通</a:t>
            </a:r>
          </a:p>
        </p:txBody>
      </p:sp>
      <p:sp>
        <p:nvSpPr>
          <p:cNvPr id="29" name="テキスト ボックス 28">
            <a:extLst>
              <a:ext uri="{FF2B5EF4-FFF2-40B4-BE49-F238E27FC236}">
                <a16:creationId xmlns:a16="http://schemas.microsoft.com/office/drawing/2014/main" id="{21EC036C-3B9E-8E4C-8E2D-1D9B3FBBE3B1}"/>
              </a:ext>
            </a:extLst>
          </p:cNvPr>
          <p:cNvSpPr txBox="1"/>
          <p:nvPr/>
        </p:nvSpPr>
        <p:spPr>
          <a:xfrm>
            <a:off x="411480" y="3454399"/>
            <a:ext cx="646331" cy="369332"/>
          </a:xfrm>
          <a:prstGeom prst="rect">
            <a:avLst/>
          </a:prstGeom>
          <a:noFill/>
        </p:spPr>
        <p:txBody>
          <a:bodyPr wrap="none" rtlCol="0">
            <a:spAutoFit/>
          </a:bodyPr>
          <a:lstStyle/>
          <a:p>
            <a:r>
              <a:rPr kumimoji="1" lang="ja-JP" altLang="en-US">
                <a:solidFill>
                  <a:srgbClr val="FF0000"/>
                </a:solidFill>
                <a:latin typeface="Yu Gothic UI" panose="020B0500000000000000" pitchFamily="34" charset="-128"/>
                <a:ea typeface="Yu Gothic UI" panose="020B0500000000000000" pitchFamily="34" charset="-128"/>
              </a:rPr>
              <a:t>共有</a:t>
            </a:r>
          </a:p>
        </p:txBody>
      </p:sp>
      <p:sp>
        <p:nvSpPr>
          <p:cNvPr id="30" name="テキスト ボックス 29">
            <a:extLst>
              <a:ext uri="{FF2B5EF4-FFF2-40B4-BE49-F238E27FC236}">
                <a16:creationId xmlns:a16="http://schemas.microsoft.com/office/drawing/2014/main" id="{D9F2729C-1ABA-4646-8C48-12A53FFEC7DA}"/>
              </a:ext>
            </a:extLst>
          </p:cNvPr>
          <p:cNvSpPr txBox="1"/>
          <p:nvPr/>
        </p:nvSpPr>
        <p:spPr>
          <a:xfrm>
            <a:off x="411480" y="5174733"/>
            <a:ext cx="646331" cy="369332"/>
          </a:xfrm>
          <a:prstGeom prst="rect">
            <a:avLst/>
          </a:prstGeom>
          <a:noFill/>
        </p:spPr>
        <p:txBody>
          <a:bodyPr wrap="none" rtlCol="0">
            <a:spAutoFit/>
          </a:bodyPr>
          <a:lstStyle/>
          <a:p>
            <a:r>
              <a:rPr kumimoji="1" lang="ja-JP" altLang="en-US">
                <a:latin typeface="Yu Gothic UI" panose="020B0500000000000000" pitchFamily="34" charset="-128"/>
                <a:ea typeface="Yu Gothic UI" panose="020B0500000000000000" pitchFamily="34" charset="-128"/>
              </a:rPr>
              <a:t>所有</a:t>
            </a:r>
          </a:p>
        </p:txBody>
      </p:sp>
      <p:pic>
        <p:nvPicPr>
          <p:cNvPr id="31" name="グラフィックス 30" descr="路面電車">
            <a:extLst>
              <a:ext uri="{FF2B5EF4-FFF2-40B4-BE49-F238E27FC236}">
                <a16:creationId xmlns:a16="http://schemas.microsoft.com/office/drawing/2014/main" id="{EA390B9F-0368-904B-80B5-731C723AB8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36700" y="1461531"/>
            <a:ext cx="914400" cy="914400"/>
          </a:xfrm>
          <a:prstGeom prst="rect">
            <a:avLst/>
          </a:prstGeom>
        </p:spPr>
      </p:pic>
      <p:pic>
        <p:nvPicPr>
          <p:cNvPr id="32" name="グラフィックス 31" descr="バス">
            <a:extLst>
              <a:ext uri="{FF2B5EF4-FFF2-40B4-BE49-F238E27FC236}">
                <a16:creationId xmlns:a16="http://schemas.microsoft.com/office/drawing/2014/main" id="{DBB2A6EE-C9D3-DA4D-BA90-F6273972AF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11124" y="1461531"/>
            <a:ext cx="914400" cy="914400"/>
          </a:xfrm>
          <a:prstGeom prst="rect">
            <a:avLst/>
          </a:prstGeom>
        </p:spPr>
      </p:pic>
      <p:pic>
        <p:nvPicPr>
          <p:cNvPr id="33" name="グラフィックス 32" descr="タクシー">
            <a:extLst>
              <a:ext uri="{FF2B5EF4-FFF2-40B4-BE49-F238E27FC236}">
                <a16:creationId xmlns:a16="http://schemas.microsoft.com/office/drawing/2014/main" id="{9292CBD1-6FB4-B545-A9D4-9E95B4FFBD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91900" y="1461531"/>
            <a:ext cx="914400" cy="914400"/>
          </a:xfrm>
          <a:prstGeom prst="rect">
            <a:avLst/>
          </a:prstGeom>
        </p:spPr>
      </p:pic>
      <p:pic>
        <p:nvPicPr>
          <p:cNvPr id="34" name="グラフィックス 33" descr="車">
            <a:extLst>
              <a:ext uri="{FF2B5EF4-FFF2-40B4-BE49-F238E27FC236}">
                <a16:creationId xmlns:a16="http://schemas.microsoft.com/office/drawing/2014/main" id="{331730C0-DE01-5E47-923C-0C1FEBE3AF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36700" y="4902199"/>
            <a:ext cx="914400" cy="914400"/>
          </a:xfrm>
          <a:prstGeom prst="rect">
            <a:avLst/>
          </a:prstGeom>
        </p:spPr>
      </p:pic>
      <p:pic>
        <p:nvPicPr>
          <p:cNvPr id="35" name="グラフィックス 34" descr="オートバイ">
            <a:extLst>
              <a:ext uri="{FF2B5EF4-FFF2-40B4-BE49-F238E27FC236}">
                <a16:creationId xmlns:a16="http://schemas.microsoft.com/office/drawing/2014/main" id="{9B67DBEF-C5ED-EC4E-80FA-F366FA4150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96160" y="4902199"/>
            <a:ext cx="914400" cy="914400"/>
          </a:xfrm>
          <a:prstGeom prst="rect">
            <a:avLst/>
          </a:prstGeom>
        </p:spPr>
      </p:pic>
      <p:pic>
        <p:nvPicPr>
          <p:cNvPr id="36" name="グラフィックス 35" descr="三輪車">
            <a:extLst>
              <a:ext uri="{FF2B5EF4-FFF2-40B4-BE49-F238E27FC236}">
                <a16:creationId xmlns:a16="http://schemas.microsoft.com/office/drawing/2014/main" id="{108F704C-35C5-B546-8139-9B37EBFC6C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91900" y="4902199"/>
            <a:ext cx="914400" cy="914400"/>
          </a:xfrm>
          <a:prstGeom prst="rect">
            <a:avLst/>
          </a:prstGeom>
        </p:spPr>
      </p:pic>
      <p:pic>
        <p:nvPicPr>
          <p:cNvPr id="37" name="グラフィックス 36" descr="車">
            <a:extLst>
              <a:ext uri="{FF2B5EF4-FFF2-40B4-BE49-F238E27FC236}">
                <a16:creationId xmlns:a16="http://schemas.microsoft.com/office/drawing/2014/main" id="{ACD05779-AB83-9648-AE0C-DA045A2978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28462" y="3181865"/>
            <a:ext cx="914400" cy="914400"/>
          </a:xfrm>
          <a:prstGeom prst="rect">
            <a:avLst/>
          </a:prstGeom>
        </p:spPr>
      </p:pic>
      <p:sp>
        <p:nvSpPr>
          <p:cNvPr id="38" name="テキスト ボックス 37">
            <a:extLst>
              <a:ext uri="{FF2B5EF4-FFF2-40B4-BE49-F238E27FC236}">
                <a16:creationId xmlns:a16="http://schemas.microsoft.com/office/drawing/2014/main" id="{EC6B316C-0845-CE43-938C-9BFAFBE65BEC}"/>
              </a:ext>
            </a:extLst>
          </p:cNvPr>
          <p:cNvSpPr txBox="1"/>
          <p:nvPr/>
        </p:nvSpPr>
        <p:spPr>
          <a:xfrm>
            <a:off x="2970734" y="2462767"/>
            <a:ext cx="646331"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鉄道</a:t>
            </a:r>
            <a:endParaRPr kumimoji="1" lang="ja-JP" altLang="en-US">
              <a:latin typeface="Yu Gothic UI" panose="020B0500000000000000" pitchFamily="34" charset="-128"/>
              <a:ea typeface="Yu Gothic UI" panose="020B0500000000000000" pitchFamily="34" charset="-128"/>
            </a:endParaRPr>
          </a:p>
        </p:txBody>
      </p:sp>
      <p:sp>
        <p:nvSpPr>
          <p:cNvPr id="39" name="テキスト ボックス 38">
            <a:extLst>
              <a:ext uri="{FF2B5EF4-FFF2-40B4-BE49-F238E27FC236}">
                <a16:creationId xmlns:a16="http://schemas.microsoft.com/office/drawing/2014/main" id="{F839589D-4522-0942-AC60-DCAD9BDEA545}"/>
              </a:ext>
            </a:extLst>
          </p:cNvPr>
          <p:cNvSpPr txBox="1"/>
          <p:nvPr/>
        </p:nvSpPr>
        <p:spPr>
          <a:xfrm>
            <a:off x="4794850" y="2462767"/>
            <a:ext cx="546945"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バス</a:t>
            </a:r>
            <a:endParaRPr kumimoji="1" lang="ja-JP" altLang="en-US">
              <a:latin typeface="Yu Gothic UI" panose="020B0500000000000000" pitchFamily="34" charset="-128"/>
              <a:ea typeface="Yu Gothic UI" panose="020B0500000000000000" pitchFamily="34" charset="-128"/>
            </a:endParaRPr>
          </a:p>
        </p:txBody>
      </p:sp>
      <p:sp>
        <p:nvSpPr>
          <p:cNvPr id="40" name="テキスト ボックス 39">
            <a:extLst>
              <a:ext uri="{FF2B5EF4-FFF2-40B4-BE49-F238E27FC236}">
                <a16:creationId xmlns:a16="http://schemas.microsoft.com/office/drawing/2014/main" id="{9490DA7C-A9A5-DE41-B331-7B8D44B2438B}"/>
              </a:ext>
            </a:extLst>
          </p:cNvPr>
          <p:cNvSpPr txBox="1"/>
          <p:nvPr/>
        </p:nvSpPr>
        <p:spPr>
          <a:xfrm>
            <a:off x="6216931" y="2462767"/>
            <a:ext cx="864340"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タクシー</a:t>
            </a:r>
            <a:endParaRPr kumimoji="1" lang="ja-JP" altLang="en-US">
              <a:latin typeface="Yu Gothic UI" panose="020B0500000000000000" pitchFamily="34" charset="-128"/>
              <a:ea typeface="Yu Gothic UI" panose="020B0500000000000000" pitchFamily="34" charset="-128"/>
            </a:endParaRPr>
          </a:p>
        </p:txBody>
      </p:sp>
      <p:sp>
        <p:nvSpPr>
          <p:cNvPr id="41" name="テキスト ボックス 40">
            <a:extLst>
              <a:ext uri="{FF2B5EF4-FFF2-40B4-BE49-F238E27FC236}">
                <a16:creationId xmlns:a16="http://schemas.microsoft.com/office/drawing/2014/main" id="{FC04A039-B79B-A647-B6B5-C20DFA900B11}"/>
              </a:ext>
            </a:extLst>
          </p:cNvPr>
          <p:cNvSpPr txBox="1"/>
          <p:nvPr/>
        </p:nvSpPr>
        <p:spPr>
          <a:xfrm>
            <a:off x="2778952" y="4094207"/>
            <a:ext cx="1013419" cy="369332"/>
          </a:xfrm>
          <a:prstGeom prst="rect">
            <a:avLst/>
          </a:prstGeom>
          <a:noFill/>
        </p:spPr>
        <p:txBody>
          <a:bodyPr wrap="none" rtlCol="0">
            <a:spAutoFit/>
          </a:bodyPr>
          <a:lstStyle/>
          <a:p>
            <a:pPr algn="ctr"/>
            <a:r>
              <a:rPr kumimoji="1" lang="ja-JP" altLang="en-US">
                <a:solidFill>
                  <a:srgbClr val="FF0000"/>
                </a:solidFill>
                <a:latin typeface="Yu Gothic UI" panose="020B0500000000000000" pitchFamily="34" charset="-128"/>
                <a:ea typeface="Yu Gothic UI" panose="020B0500000000000000" pitchFamily="34" charset="-128"/>
              </a:rPr>
              <a:t>レンタカー</a:t>
            </a:r>
          </a:p>
        </p:txBody>
      </p:sp>
      <p:sp>
        <p:nvSpPr>
          <p:cNvPr id="42" name="テキスト ボックス 41">
            <a:extLst>
              <a:ext uri="{FF2B5EF4-FFF2-40B4-BE49-F238E27FC236}">
                <a16:creationId xmlns:a16="http://schemas.microsoft.com/office/drawing/2014/main" id="{A07ADCCC-D011-F144-A5E8-A3FE01E55E3C}"/>
              </a:ext>
            </a:extLst>
          </p:cNvPr>
          <p:cNvSpPr txBox="1"/>
          <p:nvPr/>
        </p:nvSpPr>
        <p:spPr>
          <a:xfrm>
            <a:off x="2847083" y="5816599"/>
            <a:ext cx="877163"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自動車</a:t>
            </a:r>
          </a:p>
        </p:txBody>
      </p:sp>
      <p:sp>
        <p:nvSpPr>
          <p:cNvPr id="43" name="テキスト ボックス 42">
            <a:extLst>
              <a:ext uri="{FF2B5EF4-FFF2-40B4-BE49-F238E27FC236}">
                <a16:creationId xmlns:a16="http://schemas.microsoft.com/office/drawing/2014/main" id="{B1F075CF-FC35-3A4D-B40D-9AC98C7BCAF4}"/>
              </a:ext>
            </a:extLst>
          </p:cNvPr>
          <p:cNvSpPr txBox="1"/>
          <p:nvPr/>
        </p:nvSpPr>
        <p:spPr>
          <a:xfrm>
            <a:off x="4713900" y="5816599"/>
            <a:ext cx="708848"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バイク</a:t>
            </a:r>
          </a:p>
        </p:txBody>
      </p:sp>
      <p:sp>
        <p:nvSpPr>
          <p:cNvPr id="44" name="テキスト ボックス 43">
            <a:extLst>
              <a:ext uri="{FF2B5EF4-FFF2-40B4-BE49-F238E27FC236}">
                <a16:creationId xmlns:a16="http://schemas.microsoft.com/office/drawing/2014/main" id="{41ECB0DC-072D-324D-B4E8-21C2C46921C3}"/>
              </a:ext>
            </a:extLst>
          </p:cNvPr>
          <p:cNvSpPr txBox="1"/>
          <p:nvPr/>
        </p:nvSpPr>
        <p:spPr>
          <a:xfrm>
            <a:off x="6210521" y="5816599"/>
            <a:ext cx="877163"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自転車</a:t>
            </a:r>
          </a:p>
        </p:txBody>
      </p:sp>
      <p:pic>
        <p:nvPicPr>
          <p:cNvPr id="45" name="グラフィックス 44" descr="飛行機">
            <a:extLst>
              <a:ext uri="{FF2B5EF4-FFF2-40B4-BE49-F238E27FC236}">
                <a16:creationId xmlns:a16="http://schemas.microsoft.com/office/drawing/2014/main" id="{54127F7E-318A-A84A-B4CA-085F75DC988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07165" y="1461531"/>
            <a:ext cx="914400" cy="914400"/>
          </a:xfrm>
          <a:prstGeom prst="rect">
            <a:avLst/>
          </a:prstGeom>
        </p:spPr>
      </p:pic>
      <p:pic>
        <p:nvPicPr>
          <p:cNvPr id="46" name="グラフィックス 45" descr="クルーズ船">
            <a:extLst>
              <a:ext uri="{FF2B5EF4-FFF2-40B4-BE49-F238E27FC236}">
                <a16:creationId xmlns:a16="http://schemas.microsoft.com/office/drawing/2014/main" id="{BEBADDAB-AB39-E141-8A4E-682091E8BC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22430" y="1505124"/>
            <a:ext cx="914400" cy="914400"/>
          </a:xfrm>
          <a:prstGeom prst="rect">
            <a:avLst/>
          </a:prstGeom>
        </p:spPr>
      </p:pic>
      <p:sp>
        <p:nvSpPr>
          <p:cNvPr id="47" name="テキスト ボックス 46">
            <a:extLst>
              <a:ext uri="{FF2B5EF4-FFF2-40B4-BE49-F238E27FC236}">
                <a16:creationId xmlns:a16="http://schemas.microsoft.com/office/drawing/2014/main" id="{436A3E20-4E02-3949-9E2A-D64AD9E794B7}"/>
              </a:ext>
            </a:extLst>
          </p:cNvPr>
          <p:cNvSpPr txBox="1"/>
          <p:nvPr/>
        </p:nvSpPr>
        <p:spPr>
          <a:xfrm>
            <a:off x="7725784" y="2462767"/>
            <a:ext cx="877163"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飛行機</a:t>
            </a:r>
            <a:endParaRPr kumimoji="1" lang="ja-JP" altLang="en-US">
              <a:latin typeface="Yu Gothic UI" panose="020B0500000000000000" pitchFamily="34" charset="-128"/>
              <a:ea typeface="Yu Gothic UI" panose="020B0500000000000000" pitchFamily="34" charset="-128"/>
            </a:endParaRPr>
          </a:p>
        </p:txBody>
      </p:sp>
      <p:sp>
        <p:nvSpPr>
          <p:cNvPr id="48" name="テキスト ボックス 47">
            <a:extLst>
              <a:ext uri="{FF2B5EF4-FFF2-40B4-BE49-F238E27FC236}">
                <a16:creationId xmlns:a16="http://schemas.microsoft.com/office/drawing/2014/main" id="{F5FE681B-F25D-8D48-BE72-0C3EAF98B165}"/>
              </a:ext>
            </a:extLst>
          </p:cNvPr>
          <p:cNvSpPr txBox="1"/>
          <p:nvPr/>
        </p:nvSpPr>
        <p:spPr>
          <a:xfrm>
            <a:off x="9471880" y="2471353"/>
            <a:ext cx="415498" cy="369332"/>
          </a:xfrm>
          <a:prstGeom prst="rect">
            <a:avLst/>
          </a:prstGeom>
          <a:noFill/>
        </p:spPr>
        <p:txBody>
          <a:bodyPr wrap="none" rtlCol="0">
            <a:spAutoFit/>
          </a:bodyPr>
          <a:lstStyle/>
          <a:p>
            <a:pPr algn="ctr"/>
            <a:r>
              <a:rPr lang="ja-JP" altLang="en-US">
                <a:latin typeface="Yu Gothic UI" panose="020B0500000000000000" pitchFamily="34" charset="-128"/>
                <a:ea typeface="Yu Gothic UI" panose="020B0500000000000000" pitchFamily="34" charset="-128"/>
              </a:rPr>
              <a:t>船</a:t>
            </a:r>
            <a:endParaRPr kumimoji="1" lang="ja-JP" altLang="en-US">
              <a:latin typeface="Yu Gothic UI" panose="020B0500000000000000" pitchFamily="34" charset="-128"/>
              <a:ea typeface="Yu Gothic UI" panose="020B0500000000000000" pitchFamily="34" charset="-128"/>
            </a:endParaRPr>
          </a:p>
        </p:txBody>
      </p:sp>
      <p:pic>
        <p:nvPicPr>
          <p:cNvPr id="49" name="グラフィックス 48" descr="車">
            <a:extLst>
              <a:ext uri="{FF2B5EF4-FFF2-40B4-BE49-F238E27FC236}">
                <a16:creationId xmlns:a16="http://schemas.microsoft.com/office/drawing/2014/main" id="{79823C90-775D-4C4F-9918-734E5548069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11124" y="3181865"/>
            <a:ext cx="914400" cy="914400"/>
          </a:xfrm>
          <a:prstGeom prst="rect">
            <a:avLst/>
          </a:prstGeom>
        </p:spPr>
      </p:pic>
      <p:pic>
        <p:nvPicPr>
          <p:cNvPr id="50" name="グラフィックス 49" descr="オートバイ">
            <a:extLst>
              <a:ext uri="{FF2B5EF4-FFF2-40B4-BE49-F238E27FC236}">
                <a16:creationId xmlns:a16="http://schemas.microsoft.com/office/drawing/2014/main" id="{404B7CB7-E484-F041-977E-19B644AF332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158949" y="3181865"/>
            <a:ext cx="914400" cy="914400"/>
          </a:xfrm>
          <a:prstGeom prst="rect">
            <a:avLst/>
          </a:prstGeom>
        </p:spPr>
      </p:pic>
      <p:pic>
        <p:nvPicPr>
          <p:cNvPr id="51" name="グラフィックス 50" descr="三輪車">
            <a:extLst>
              <a:ext uri="{FF2B5EF4-FFF2-40B4-BE49-F238E27FC236}">
                <a16:creationId xmlns:a16="http://schemas.microsoft.com/office/drawing/2014/main" id="{6986F4B7-BC59-294E-8475-C3D9673CE0B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725784" y="3181865"/>
            <a:ext cx="914400" cy="914400"/>
          </a:xfrm>
          <a:prstGeom prst="rect">
            <a:avLst/>
          </a:prstGeom>
        </p:spPr>
      </p:pic>
      <p:sp>
        <p:nvSpPr>
          <p:cNvPr id="52" name="テキスト ボックス 51">
            <a:extLst>
              <a:ext uri="{FF2B5EF4-FFF2-40B4-BE49-F238E27FC236}">
                <a16:creationId xmlns:a16="http://schemas.microsoft.com/office/drawing/2014/main" id="{46D02967-D38E-7345-BAB1-97E5EF4298D1}"/>
              </a:ext>
            </a:extLst>
          </p:cNvPr>
          <p:cNvSpPr txBox="1"/>
          <p:nvPr/>
        </p:nvSpPr>
        <p:spPr>
          <a:xfrm>
            <a:off x="4482264" y="4092492"/>
            <a:ext cx="1172116" cy="646331"/>
          </a:xfrm>
          <a:prstGeom prst="rect">
            <a:avLst/>
          </a:prstGeom>
          <a:noFill/>
        </p:spPr>
        <p:txBody>
          <a:bodyPr wrap="none" rtlCol="0">
            <a:spAutoFit/>
          </a:bodyPr>
          <a:lstStyle/>
          <a:p>
            <a:pPr algn="ctr"/>
            <a:r>
              <a:rPr kumimoji="1" lang="ja-JP" altLang="en-US" dirty="0">
                <a:solidFill>
                  <a:srgbClr val="FF0000"/>
                </a:solidFill>
                <a:latin typeface="Yu Gothic UI" panose="020B0500000000000000" pitchFamily="34" charset="-128"/>
                <a:ea typeface="Yu Gothic UI" panose="020B0500000000000000" pitchFamily="34" charset="-128"/>
              </a:rPr>
              <a:t>カーシェア</a:t>
            </a:r>
            <a:endParaRPr kumimoji="1" lang="en-US" altLang="ja-JP" dirty="0">
              <a:solidFill>
                <a:srgbClr val="FF0000"/>
              </a:solidFill>
              <a:latin typeface="Yu Gothic UI" panose="020B0500000000000000" pitchFamily="34" charset="-128"/>
              <a:ea typeface="Yu Gothic UI" panose="020B0500000000000000" pitchFamily="34" charset="-128"/>
            </a:endParaRPr>
          </a:p>
          <a:p>
            <a:pPr algn="ctr"/>
            <a:r>
              <a:rPr lang="ja-JP" altLang="en-US" dirty="0">
                <a:solidFill>
                  <a:srgbClr val="FF0000"/>
                </a:solidFill>
                <a:latin typeface="Yu Gothic UI" panose="020B0500000000000000" pitchFamily="34" charset="-128"/>
                <a:ea typeface="Yu Gothic UI" panose="020B0500000000000000" pitchFamily="34" charset="-128"/>
              </a:rPr>
              <a:t>ライドシェア</a:t>
            </a:r>
            <a:endParaRPr lang="en-US" altLang="ja-JP" dirty="0">
              <a:solidFill>
                <a:srgbClr val="FF0000"/>
              </a:solidFill>
              <a:latin typeface="Yu Gothic UI" panose="020B0500000000000000" pitchFamily="34" charset="-128"/>
              <a:ea typeface="Yu Gothic UI" panose="020B0500000000000000" pitchFamily="34" charset="-128"/>
            </a:endParaRPr>
          </a:p>
        </p:txBody>
      </p:sp>
      <p:sp>
        <p:nvSpPr>
          <p:cNvPr id="53" name="テキスト ボックス 52">
            <a:extLst>
              <a:ext uri="{FF2B5EF4-FFF2-40B4-BE49-F238E27FC236}">
                <a16:creationId xmlns:a16="http://schemas.microsoft.com/office/drawing/2014/main" id="{AE73759F-1447-DC47-8B6D-E14C68BAC560}"/>
              </a:ext>
            </a:extLst>
          </p:cNvPr>
          <p:cNvSpPr txBox="1"/>
          <p:nvPr/>
        </p:nvSpPr>
        <p:spPr>
          <a:xfrm>
            <a:off x="6044531" y="4094207"/>
            <a:ext cx="1204177" cy="369332"/>
          </a:xfrm>
          <a:prstGeom prst="rect">
            <a:avLst/>
          </a:prstGeom>
          <a:noFill/>
        </p:spPr>
        <p:txBody>
          <a:bodyPr wrap="none" rtlCol="0">
            <a:spAutoFit/>
          </a:bodyPr>
          <a:lstStyle/>
          <a:p>
            <a:pPr algn="ctr"/>
            <a:r>
              <a:rPr lang="ja-JP" altLang="en-US">
                <a:solidFill>
                  <a:srgbClr val="FF0000"/>
                </a:solidFill>
                <a:latin typeface="Yu Gothic UI" panose="020B0500000000000000" pitchFamily="34" charset="-128"/>
                <a:ea typeface="Yu Gothic UI" panose="020B0500000000000000" pitchFamily="34" charset="-128"/>
              </a:rPr>
              <a:t>シェアバイク</a:t>
            </a:r>
            <a:endParaRPr kumimoji="1" lang="ja-JP" altLang="en-US">
              <a:solidFill>
                <a:srgbClr val="FF0000"/>
              </a:solidFill>
              <a:latin typeface="Yu Gothic UI" panose="020B0500000000000000" pitchFamily="34" charset="-128"/>
              <a:ea typeface="Yu Gothic UI" panose="020B0500000000000000" pitchFamily="34" charset="-128"/>
            </a:endParaRPr>
          </a:p>
        </p:txBody>
      </p:sp>
      <p:sp>
        <p:nvSpPr>
          <p:cNvPr id="54" name="テキスト ボックス 53">
            <a:extLst>
              <a:ext uri="{FF2B5EF4-FFF2-40B4-BE49-F238E27FC236}">
                <a16:creationId xmlns:a16="http://schemas.microsoft.com/office/drawing/2014/main" id="{2F4CD237-8208-084C-BD23-70090F51B05E}"/>
              </a:ext>
            </a:extLst>
          </p:cNvPr>
          <p:cNvSpPr txBox="1"/>
          <p:nvPr/>
        </p:nvSpPr>
        <p:spPr>
          <a:xfrm>
            <a:off x="7503020" y="4090091"/>
            <a:ext cx="1401346" cy="369332"/>
          </a:xfrm>
          <a:prstGeom prst="rect">
            <a:avLst/>
          </a:prstGeom>
          <a:noFill/>
        </p:spPr>
        <p:txBody>
          <a:bodyPr wrap="none" rtlCol="0">
            <a:spAutoFit/>
          </a:bodyPr>
          <a:lstStyle/>
          <a:p>
            <a:pPr algn="ctr"/>
            <a:r>
              <a:rPr lang="ja-JP" altLang="en-US">
                <a:solidFill>
                  <a:srgbClr val="FF0000"/>
                </a:solidFill>
                <a:latin typeface="Yu Gothic UI" panose="020B0500000000000000" pitchFamily="34" charset="-128"/>
                <a:ea typeface="Yu Gothic UI" panose="020B0500000000000000" pitchFamily="34" charset="-128"/>
              </a:rPr>
              <a:t>シェアサイクル</a:t>
            </a:r>
            <a:endParaRPr kumimoji="1" lang="ja-JP" altLang="en-US">
              <a:solidFill>
                <a:srgbClr val="FF0000"/>
              </a:solidFill>
              <a:latin typeface="Yu Gothic UI" panose="020B0500000000000000" pitchFamily="34" charset="-128"/>
              <a:ea typeface="Yu Gothic UI" panose="020B0500000000000000" pitchFamily="34" charset="-128"/>
            </a:endParaRPr>
          </a:p>
        </p:txBody>
      </p:sp>
      <p:pic>
        <p:nvPicPr>
          <p:cNvPr id="55" name="グラフィックス 54" descr="歩く">
            <a:extLst>
              <a:ext uri="{FF2B5EF4-FFF2-40B4-BE49-F238E27FC236}">
                <a16:creationId xmlns:a16="http://schemas.microsoft.com/office/drawing/2014/main" id="{4AA99A19-FD96-D94E-9DE3-BB98AAFC7D8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707165" y="4902199"/>
            <a:ext cx="914400" cy="914400"/>
          </a:xfrm>
          <a:prstGeom prst="rect">
            <a:avLst/>
          </a:prstGeom>
        </p:spPr>
      </p:pic>
      <p:sp>
        <p:nvSpPr>
          <p:cNvPr id="56" name="テキスト ボックス 55">
            <a:extLst>
              <a:ext uri="{FF2B5EF4-FFF2-40B4-BE49-F238E27FC236}">
                <a16:creationId xmlns:a16="http://schemas.microsoft.com/office/drawing/2014/main" id="{E096E263-0E95-894A-829F-4F40D8FA2C70}"/>
              </a:ext>
            </a:extLst>
          </p:cNvPr>
          <p:cNvSpPr txBox="1"/>
          <p:nvPr/>
        </p:nvSpPr>
        <p:spPr>
          <a:xfrm>
            <a:off x="7803966" y="5816599"/>
            <a:ext cx="646332" cy="369332"/>
          </a:xfrm>
          <a:prstGeom prst="rect">
            <a:avLst/>
          </a:prstGeom>
          <a:noFill/>
        </p:spPr>
        <p:txBody>
          <a:bodyPr wrap="none" rtlCol="0">
            <a:spAutoFit/>
          </a:bodyPr>
          <a:lstStyle/>
          <a:p>
            <a:pPr algn="ctr"/>
            <a:r>
              <a:rPr kumimoji="1" lang="ja-JP" altLang="en-US">
                <a:latin typeface="Yu Gothic UI" panose="020B0500000000000000" pitchFamily="34" charset="-128"/>
                <a:ea typeface="Yu Gothic UI" panose="020B0500000000000000" pitchFamily="34" charset="-128"/>
              </a:rPr>
              <a:t>徒歩</a:t>
            </a:r>
          </a:p>
        </p:txBody>
      </p:sp>
      <p:sp>
        <p:nvSpPr>
          <p:cNvPr id="57" name="右矢印 56">
            <a:extLst>
              <a:ext uri="{FF2B5EF4-FFF2-40B4-BE49-F238E27FC236}">
                <a16:creationId xmlns:a16="http://schemas.microsoft.com/office/drawing/2014/main" id="{991EBD1A-10CB-574A-8C7A-6F4B3648065D}"/>
              </a:ext>
            </a:extLst>
          </p:cNvPr>
          <p:cNvSpPr/>
          <p:nvPr/>
        </p:nvSpPr>
        <p:spPr>
          <a:xfrm>
            <a:off x="9224751" y="3226483"/>
            <a:ext cx="2318781" cy="83339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5D841705-16EE-074A-85D9-7AB71D0876C4}"/>
              </a:ext>
            </a:extLst>
          </p:cNvPr>
          <p:cNvSpPr txBox="1"/>
          <p:nvPr/>
        </p:nvSpPr>
        <p:spPr>
          <a:xfrm>
            <a:off x="9292619" y="3472249"/>
            <a:ext cx="1842171" cy="369332"/>
          </a:xfrm>
          <a:prstGeom prst="rect">
            <a:avLst/>
          </a:prstGeom>
          <a:noFill/>
        </p:spPr>
        <p:txBody>
          <a:bodyPr wrap="none" rtlCol="0">
            <a:spAutoFit/>
          </a:bodyPr>
          <a:lstStyle/>
          <a:p>
            <a:pPr algn="ctr"/>
            <a:r>
              <a:rPr kumimoji="1" lang="ja-JP" altLang="en-US">
                <a:solidFill>
                  <a:schemeClr val="bg1"/>
                </a:solidFill>
                <a:latin typeface="Yu Gothic UI" panose="020B0500000000000000" pitchFamily="34" charset="-128"/>
                <a:ea typeface="Yu Gothic UI" panose="020B0500000000000000" pitchFamily="34" charset="-128"/>
              </a:rPr>
              <a:t>どんどん増えている</a:t>
            </a:r>
          </a:p>
        </p:txBody>
      </p:sp>
    </p:spTree>
    <p:extLst>
      <p:ext uri="{BB962C8B-B14F-4D97-AF65-F5344CB8AC3E}">
        <p14:creationId xmlns:p14="http://schemas.microsoft.com/office/powerpoint/2010/main" val="410184067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ユーザー定義 9">
      <a:majorFont>
        <a:latin typeface="Segoe UI Light"/>
        <a:ea typeface="Yu Gothic UI"/>
        <a:cs typeface=""/>
      </a:majorFont>
      <a:minorFont>
        <a:latin typeface="Segoe UI Light"/>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kumimoji="1" sz="2000" dirty="0" smtClean="0">
            <a:solidFill>
              <a:srgbClr val="1A1A1A"/>
            </a:solidFill>
          </a:defRPr>
        </a:defPPr>
      </a:lstStyle>
    </a:txDef>
  </a:objectDefaults>
  <a:extraClrSchemeLst/>
  <a:extLst>
    <a:ext uri="{05A4C25C-085E-4340-85A3-A5531E510DB2}">
      <thm15:themeFamily xmlns:thm15="http://schemas.microsoft.com/office/thememl/2012/main" name="Microsoft_Inspire_Corenote_Template.potx" id="{2CADBBCA-27D9-46E7-B3A3-C567313FF888}" vid="{6828082F-1582-489F-88E4-F27562D9B619}"/>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162</TotalTime>
  <Words>3459</Words>
  <Application>Microsoft Macintosh PowerPoint</Application>
  <PresentationFormat>ワイド画面</PresentationFormat>
  <Paragraphs>909</Paragraphs>
  <Slides>37</Slides>
  <Notes>0</Notes>
  <HiddenSlides>0</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37</vt:i4>
      </vt:variant>
    </vt:vector>
  </HeadingPairs>
  <TitlesOfParts>
    <vt:vector size="50" baseType="lpstr">
      <vt:lpstr>Yu Gothic UI</vt:lpstr>
      <vt:lpstr>メイリオ</vt:lpstr>
      <vt:lpstr>游ゴシック</vt:lpstr>
      <vt:lpstr>游ゴシック Medium</vt:lpstr>
      <vt:lpstr>Arial</vt:lpstr>
      <vt:lpstr>Calibri</vt:lpstr>
      <vt:lpstr>Segoe UI</vt:lpstr>
      <vt:lpstr>Segoe UI Light</vt:lpstr>
      <vt:lpstr>Segoe UI Semibold</vt:lpstr>
      <vt:lpstr>Segoe UI Semilight</vt:lpstr>
      <vt:lpstr>Wingdings</vt:lpstr>
      <vt:lpstr>Office テーマ</vt:lpstr>
      <vt:lpstr>5-50183_Microsoft_Inspire_Template</vt:lpstr>
      <vt:lpstr>温泉MaaSアイデアソン </vt:lpstr>
      <vt:lpstr>温泉MaaSアイデアソン</vt:lpstr>
      <vt:lpstr>温泉MaaSアイデアソン</vt:lpstr>
      <vt:lpstr>今日の進め方</vt:lpstr>
      <vt:lpstr>PowerPoint プレゼンテーション</vt:lpstr>
      <vt:lpstr>温泉MaaSアイデアソン</vt:lpstr>
      <vt:lpstr>PowerPoint プレゼンテーション</vt:lpstr>
      <vt:lpstr>移動手段（Mobility）- むかし</vt:lpstr>
      <vt:lpstr>移動手段（Mobility）- いま</vt:lpstr>
      <vt:lpstr>移動手段（Mobility）- 形態の多様化</vt:lpstr>
      <vt:lpstr>MaaSとは？</vt:lpstr>
      <vt:lpstr>PowerPoint プレゼンテーション</vt:lpstr>
      <vt:lpstr>アイデアソン – 今回の範囲</vt:lpstr>
      <vt:lpstr>アイデアソンにおけるお願い</vt:lpstr>
      <vt:lpstr>アイデアソンにおけるお願い</vt:lpstr>
      <vt:lpstr>PowerPoint プレゼンテーション</vt:lpstr>
      <vt:lpstr>MaaSによる地域活性化を考える上で</vt:lpstr>
      <vt:lpstr>アイデアソン発想のタネ</vt:lpstr>
      <vt:lpstr>だれのためのニーズか？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グループ検討 – グループ分け</vt:lpstr>
      <vt:lpstr>グループ検討 – 進め方</vt:lpstr>
      <vt:lpstr>グループ検討 – 進め方</vt:lpstr>
      <vt:lpstr>グループ検討 – 進め方</vt:lpstr>
      <vt:lpstr>グループ検討 – 進め方</vt:lpstr>
      <vt:lpstr>PowerPoint プレゼンテーション</vt:lpstr>
      <vt:lpstr>投票</vt:lpstr>
      <vt:lpstr>PowerPoint プレゼンテーション</vt:lpstr>
      <vt:lpstr>PowerPoint プレゼンテーション</vt:lpstr>
      <vt:lpstr>PowerPoint プレゼンテーション</vt:lpstr>
      <vt:lpstr>グループ検討</vt:lpstr>
      <vt:lpstr>グループ検討 – 発表用</vt:lpstr>
    </vt:vector>
  </TitlesOfParts>
  <Manager>田村英彦</Manager>
  <Company>ふろしきや</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温泉MaaSアイデアソン_ひな形</dc:title>
  <dc:subject/>
  <dc:creator>清水 宏之</dc:creator>
  <cp:keywords/>
  <dc:description>この資料は、「千曲市ワーケーション体験会第４回」（長野県千曲市）内で開催された「温泉MaaSアイデアソン」で作成され、ひな形として整形したものです。</dc:description>
  <cp:lastModifiedBy>清水 宏之</cp:lastModifiedBy>
  <cp:revision>10</cp:revision>
  <dcterms:created xsi:type="dcterms:W3CDTF">2020-10-17T15:01:53Z</dcterms:created>
  <dcterms:modified xsi:type="dcterms:W3CDTF">2020-12-07T14:03:29Z</dcterms:modified>
  <cp:category/>
</cp:coreProperties>
</file>